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0"/>
  </p:notesMasterIdLst>
  <p:handoutMasterIdLst>
    <p:handoutMasterId r:id="rId71"/>
  </p:handoutMasterIdLst>
  <p:sldIdLst>
    <p:sldId id="256" r:id="rId2"/>
    <p:sldId id="721" r:id="rId3"/>
    <p:sldId id="718" r:id="rId4"/>
    <p:sldId id="681" r:id="rId5"/>
    <p:sldId id="722" r:id="rId6"/>
    <p:sldId id="727" r:id="rId7"/>
    <p:sldId id="730" r:id="rId8"/>
    <p:sldId id="731" r:id="rId9"/>
    <p:sldId id="725" r:id="rId10"/>
    <p:sldId id="732" r:id="rId11"/>
    <p:sldId id="733" r:id="rId12"/>
    <p:sldId id="734" r:id="rId13"/>
    <p:sldId id="735" r:id="rId14"/>
    <p:sldId id="736" r:id="rId15"/>
    <p:sldId id="737" r:id="rId16"/>
    <p:sldId id="782" r:id="rId17"/>
    <p:sldId id="728" r:id="rId18"/>
    <p:sldId id="739" r:id="rId19"/>
    <p:sldId id="740" r:id="rId20"/>
    <p:sldId id="741" r:id="rId21"/>
    <p:sldId id="742" r:id="rId22"/>
    <p:sldId id="738" r:id="rId23"/>
    <p:sldId id="743" r:id="rId24"/>
    <p:sldId id="744" r:id="rId25"/>
    <p:sldId id="745" r:id="rId26"/>
    <p:sldId id="746" r:id="rId27"/>
    <p:sldId id="747" r:id="rId28"/>
    <p:sldId id="748" r:id="rId29"/>
    <p:sldId id="749" r:id="rId30"/>
    <p:sldId id="750" r:id="rId31"/>
    <p:sldId id="751" r:id="rId32"/>
    <p:sldId id="752" r:id="rId33"/>
    <p:sldId id="753" r:id="rId34"/>
    <p:sldId id="729" r:id="rId35"/>
    <p:sldId id="755" r:id="rId36"/>
    <p:sldId id="756" r:id="rId37"/>
    <p:sldId id="757" r:id="rId38"/>
    <p:sldId id="758" r:id="rId39"/>
    <p:sldId id="759" r:id="rId40"/>
    <p:sldId id="760" r:id="rId41"/>
    <p:sldId id="761" r:id="rId42"/>
    <p:sldId id="762" r:id="rId43"/>
    <p:sldId id="763" r:id="rId44"/>
    <p:sldId id="764" r:id="rId45"/>
    <p:sldId id="765" r:id="rId46"/>
    <p:sldId id="754" r:id="rId47"/>
    <p:sldId id="781" r:id="rId48"/>
    <p:sldId id="780" r:id="rId49"/>
    <p:sldId id="723" r:id="rId50"/>
    <p:sldId id="724" r:id="rId51"/>
    <p:sldId id="767" r:id="rId52"/>
    <p:sldId id="769" r:id="rId53"/>
    <p:sldId id="770" r:id="rId54"/>
    <p:sldId id="771" r:id="rId55"/>
    <p:sldId id="783" r:id="rId56"/>
    <p:sldId id="772" r:id="rId57"/>
    <p:sldId id="773" r:id="rId58"/>
    <p:sldId id="784" r:id="rId59"/>
    <p:sldId id="774" r:id="rId60"/>
    <p:sldId id="775" r:id="rId61"/>
    <p:sldId id="785" r:id="rId62"/>
    <p:sldId id="776" r:id="rId63"/>
    <p:sldId id="777" r:id="rId64"/>
    <p:sldId id="778" r:id="rId65"/>
    <p:sldId id="786" r:id="rId66"/>
    <p:sldId id="779" r:id="rId67"/>
    <p:sldId id="787" r:id="rId68"/>
    <p:sldId id="385" r:id="rId69"/>
  </p:sldIdLst>
  <p:sldSz cx="9144000" cy="6858000" type="screen4x3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">
          <p15:clr>
            <a:srgbClr val="A4A3A4"/>
          </p15:clr>
        </p15:guide>
        <p15:guide id="2" pos="1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수희" initials="이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99C3"/>
    <a:srgbClr val="F4AEA2"/>
    <a:srgbClr val="E46C0A"/>
    <a:srgbClr val="3C479D"/>
    <a:srgbClr val="008000"/>
    <a:srgbClr val="DFDFE1"/>
    <a:srgbClr val="7D5087"/>
    <a:srgbClr val="D5C0DA"/>
    <a:srgbClr val="F5B4A9"/>
    <a:srgbClr val="F7C0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675" autoAdjust="0"/>
    <p:restoredTop sz="94288" autoAdjust="0"/>
  </p:normalViewPr>
  <p:slideViewPr>
    <p:cSldViewPr>
      <p:cViewPr varScale="1">
        <p:scale>
          <a:sx n="101" d="100"/>
          <a:sy n="101" d="100"/>
        </p:scale>
        <p:origin x="2406" y="114"/>
      </p:cViewPr>
      <p:guideLst>
        <p:guide orient="horz" pos="119"/>
        <p:guide pos="15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3876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오세종" userId="730af7b6-ff05-47d1-891e-d0df27f30cd9" providerId="ADAL" clId="{B6E64475-77AE-4554-B484-FC6E0E66019C}"/>
    <pc:docChg chg="undo custSel modSld">
      <pc:chgData name="오세종" userId="730af7b6-ff05-47d1-891e-d0df27f30cd9" providerId="ADAL" clId="{B6E64475-77AE-4554-B484-FC6E0E66019C}" dt="2021-01-05T03:25:24.835" v="102" actId="14100"/>
      <pc:docMkLst>
        <pc:docMk/>
      </pc:docMkLst>
      <pc:sldChg chg="addSp delSp modSp mod">
        <pc:chgData name="오세종" userId="730af7b6-ff05-47d1-891e-d0df27f30cd9" providerId="ADAL" clId="{B6E64475-77AE-4554-B484-FC6E0E66019C}" dt="2020-12-26T06:48:00.098" v="8" actId="1076"/>
        <pc:sldMkLst>
          <pc:docMk/>
          <pc:sldMk cId="2857491873" sldId="661"/>
        </pc:sldMkLst>
        <pc:picChg chg="add del mod">
          <ac:chgData name="오세종" userId="730af7b6-ff05-47d1-891e-d0df27f30cd9" providerId="ADAL" clId="{B6E64475-77AE-4554-B484-FC6E0E66019C}" dt="2020-12-26T06:47:46.043" v="3" actId="478"/>
          <ac:picMkLst>
            <pc:docMk/>
            <pc:sldMk cId="2857491873" sldId="661"/>
            <ac:picMk id="5" creationId="{B912A67F-FA2B-4973-A4D0-06ACE2EDA5A1}"/>
          </ac:picMkLst>
        </pc:picChg>
        <pc:picChg chg="add mod">
          <ac:chgData name="오세종" userId="730af7b6-ff05-47d1-891e-d0df27f30cd9" providerId="ADAL" clId="{B6E64475-77AE-4554-B484-FC6E0E66019C}" dt="2020-12-26T06:48:00.098" v="8" actId="1076"/>
          <ac:picMkLst>
            <pc:docMk/>
            <pc:sldMk cId="2857491873" sldId="661"/>
            <ac:picMk id="7" creationId="{183A0DCD-F451-42B9-829C-6AC3B5321D7F}"/>
          </ac:picMkLst>
        </pc:picChg>
      </pc:sldChg>
      <pc:sldChg chg="addSp modSp mod">
        <pc:chgData name="오세종" userId="730af7b6-ff05-47d1-891e-d0df27f30cd9" providerId="ADAL" clId="{B6E64475-77AE-4554-B484-FC6E0E66019C}" dt="2020-12-26T06:49:34.217" v="11" actId="1076"/>
        <pc:sldMkLst>
          <pc:docMk/>
          <pc:sldMk cId="2697969272" sldId="662"/>
        </pc:sldMkLst>
        <pc:picChg chg="add mod">
          <ac:chgData name="오세종" userId="730af7b6-ff05-47d1-891e-d0df27f30cd9" providerId="ADAL" clId="{B6E64475-77AE-4554-B484-FC6E0E66019C}" dt="2020-12-26T06:49:34.217" v="11" actId="1076"/>
          <ac:picMkLst>
            <pc:docMk/>
            <pc:sldMk cId="2697969272" sldId="662"/>
            <ac:picMk id="5" creationId="{FF52E01A-C5ED-45AF-8817-1A3FC22D14C4}"/>
          </ac:picMkLst>
        </pc:picChg>
      </pc:sldChg>
      <pc:sldChg chg="addSp delSp modSp mod">
        <pc:chgData name="오세종" userId="730af7b6-ff05-47d1-891e-d0df27f30cd9" providerId="ADAL" clId="{B6E64475-77AE-4554-B484-FC6E0E66019C}" dt="2020-12-26T06:52:12.607" v="21" actId="1076"/>
        <pc:sldMkLst>
          <pc:docMk/>
          <pc:sldMk cId="459206067" sldId="665"/>
        </pc:sldMkLst>
        <pc:picChg chg="add del mod">
          <ac:chgData name="오세종" userId="730af7b6-ff05-47d1-891e-d0df27f30cd9" providerId="ADAL" clId="{B6E64475-77AE-4554-B484-FC6E0E66019C}" dt="2020-12-26T06:51:08.937" v="16" actId="478"/>
          <ac:picMkLst>
            <pc:docMk/>
            <pc:sldMk cId="459206067" sldId="665"/>
            <ac:picMk id="5" creationId="{33B9BB19-88F0-46AD-AA91-B31C22EE1CF2}"/>
          </ac:picMkLst>
        </pc:picChg>
        <pc:picChg chg="add mod">
          <ac:chgData name="오세종" userId="730af7b6-ff05-47d1-891e-d0df27f30cd9" providerId="ADAL" clId="{B6E64475-77AE-4554-B484-FC6E0E66019C}" dt="2020-12-26T06:52:12.607" v="21" actId="1076"/>
          <ac:picMkLst>
            <pc:docMk/>
            <pc:sldMk cId="459206067" sldId="665"/>
            <ac:picMk id="7" creationId="{C207A354-160C-4969-8C98-6F1AF2D5198B}"/>
          </ac:picMkLst>
        </pc:picChg>
      </pc:sldChg>
      <pc:sldChg chg="addSp modSp mod">
        <pc:chgData name="오세종" userId="730af7b6-ff05-47d1-891e-d0df27f30cd9" providerId="ADAL" clId="{B6E64475-77AE-4554-B484-FC6E0E66019C}" dt="2020-12-26T06:53:57.732" v="59" actId="404"/>
        <pc:sldMkLst>
          <pc:docMk/>
          <pc:sldMk cId="2678790044" sldId="666"/>
        </pc:sldMkLst>
        <pc:spChg chg="mod">
          <ac:chgData name="오세종" userId="730af7b6-ff05-47d1-891e-d0df27f30cd9" providerId="ADAL" clId="{B6E64475-77AE-4554-B484-FC6E0E66019C}" dt="2020-12-26T06:53:57.732" v="59" actId="404"/>
          <ac:spMkLst>
            <pc:docMk/>
            <pc:sldMk cId="2678790044" sldId="666"/>
            <ac:spMk id="4" creationId="{00000000-0000-0000-0000-000000000000}"/>
          </ac:spMkLst>
        </pc:spChg>
        <pc:spChg chg="add mod">
          <ac:chgData name="오세종" userId="730af7b6-ff05-47d1-891e-d0df27f30cd9" providerId="ADAL" clId="{B6E64475-77AE-4554-B484-FC6E0E66019C}" dt="2020-12-26T06:53:42.010" v="56" actId="1036"/>
          <ac:spMkLst>
            <pc:docMk/>
            <pc:sldMk cId="2678790044" sldId="666"/>
            <ac:spMk id="5" creationId="{11465F45-F25F-488C-84EB-2E0B4F4CB47D}"/>
          </ac:spMkLst>
        </pc:spChg>
      </pc:sldChg>
      <pc:sldChg chg="modSp mod">
        <pc:chgData name="오세종" userId="730af7b6-ff05-47d1-891e-d0df27f30cd9" providerId="ADAL" clId="{B6E64475-77AE-4554-B484-FC6E0E66019C}" dt="2020-12-26T07:16:04.164" v="66" actId="27636"/>
        <pc:sldMkLst>
          <pc:docMk/>
          <pc:sldMk cId="3190306390" sldId="687"/>
        </pc:sldMkLst>
        <pc:spChg chg="mod">
          <ac:chgData name="오세종" userId="730af7b6-ff05-47d1-891e-d0df27f30cd9" providerId="ADAL" clId="{B6E64475-77AE-4554-B484-FC6E0E66019C}" dt="2020-12-26T07:16:04.164" v="66" actId="27636"/>
          <ac:spMkLst>
            <pc:docMk/>
            <pc:sldMk cId="3190306390" sldId="687"/>
            <ac:spMk id="6" creationId="{107DC50D-7800-45A3-A72D-D8884FFBCB62}"/>
          </ac:spMkLst>
        </pc:spChg>
      </pc:sldChg>
      <pc:sldChg chg="modSp mod">
        <pc:chgData name="오세종" userId="730af7b6-ff05-47d1-891e-d0df27f30cd9" providerId="ADAL" clId="{B6E64475-77AE-4554-B484-FC6E0E66019C}" dt="2020-12-26T07:17:57.041" v="75"/>
        <pc:sldMkLst>
          <pc:docMk/>
          <pc:sldMk cId="1926184507" sldId="688"/>
        </pc:sldMkLst>
        <pc:spChg chg="mod">
          <ac:chgData name="오세종" userId="730af7b6-ff05-47d1-891e-d0df27f30cd9" providerId="ADAL" clId="{B6E64475-77AE-4554-B484-FC6E0E66019C}" dt="2020-12-26T07:17:57.041" v="75"/>
          <ac:spMkLst>
            <pc:docMk/>
            <pc:sldMk cId="1926184507" sldId="688"/>
            <ac:spMk id="4" creationId="{00000000-0000-0000-0000-000000000000}"/>
          </ac:spMkLst>
        </pc:spChg>
      </pc:sldChg>
      <pc:sldChg chg="modSp mod">
        <pc:chgData name="오세종" userId="730af7b6-ff05-47d1-891e-d0df27f30cd9" providerId="ADAL" clId="{B6E64475-77AE-4554-B484-FC6E0E66019C}" dt="2020-12-26T07:18:11.380" v="78"/>
        <pc:sldMkLst>
          <pc:docMk/>
          <pc:sldMk cId="599017430" sldId="689"/>
        </pc:sldMkLst>
        <pc:spChg chg="mod">
          <ac:chgData name="오세종" userId="730af7b6-ff05-47d1-891e-d0df27f30cd9" providerId="ADAL" clId="{B6E64475-77AE-4554-B484-FC6E0E66019C}" dt="2020-12-26T07:18:11.380" v="78"/>
          <ac:spMkLst>
            <pc:docMk/>
            <pc:sldMk cId="599017430" sldId="689"/>
            <ac:spMk id="4" creationId="{00000000-0000-0000-0000-000000000000}"/>
          </ac:spMkLst>
        </pc:spChg>
      </pc:sldChg>
      <pc:sldChg chg="modSp mod">
        <pc:chgData name="오세종" userId="730af7b6-ff05-47d1-891e-d0df27f30cd9" providerId="ADAL" clId="{B6E64475-77AE-4554-B484-FC6E0E66019C}" dt="2020-12-26T07:24:41.365" v="85" actId="207"/>
        <pc:sldMkLst>
          <pc:docMk/>
          <pc:sldMk cId="1557455875" sldId="690"/>
        </pc:sldMkLst>
        <pc:spChg chg="mod">
          <ac:chgData name="오세종" userId="730af7b6-ff05-47d1-891e-d0df27f30cd9" providerId="ADAL" clId="{B6E64475-77AE-4554-B484-FC6E0E66019C}" dt="2020-12-26T07:24:35.436" v="84" actId="207"/>
          <ac:spMkLst>
            <pc:docMk/>
            <pc:sldMk cId="1557455875" sldId="690"/>
            <ac:spMk id="6" creationId="{C207699D-5ADE-4E11-A453-2A730AB66F39}"/>
          </ac:spMkLst>
        </pc:spChg>
        <pc:spChg chg="mod">
          <ac:chgData name="오세종" userId="730af7b6-ff05-47d1-891e-d0df27f30cd9" providerId="ADAL" clId="{B6E64475-77AE-4554-B484-FC6E0E66019C}" dt="2020-12-26T07:24:41.365" v="85" actId="207"/>
          <ac:spMkLst>
            <pc:docMk/>
            <pc:sldMk cId="1557455875" sldId="690"/>
            <ac:spMk id="7" creationId="{C207699D-5ADE-4E11-A453-2A730AB66F39}"/>
          </ac:spMkLst>
        </pc:spChg>
      </pc:sldChg>
      <pc:sldChg chg="modSp mod">
        <pc:chgData name="오세종" userId="730af7b6-ff05-47d1-891e-d0df27f30cd9" providerId="ADAL" clId="{B6E64475-77AE-4554-B484-FC6E0E66019C}" dt="2021-01-05T03:24:35.464" v="98" actId="14100"/>
        <pc:sldMkLst>
          <pc:docMk/>
          <pc:sldMk cId="2504075605" sldId="691"/>
        </pc:sldMkLst>
        <pc:spChg chg="mod">
          <ac:chgData name="오세종" userId="730af7b6-ff05-47d1-891e-d0df27f30cd9" providerId="ADAL" clId="{B6E64475-77AE-4554-B484-FC6E0E66019C}" dt="2020-12-26T07:24:21.315" v="83" actId="207"/>
          <ac:spMkLst>
            <pc:docMk/>
            <pc:sldMk cId="2504075605" sldId="691"/>
            <ac:spMk id="6" creationId="{C207699D-5ADE-4E11-A453-2A730AB66F39}"/>
          </ac:spMkLst>
        </pc:spChg>
        <pc:spChg chg="mod">
          <ac:chgData name="오세종" userId="730af7b6-ff05-47d1-891e-d0df27f30cd9" providerId="ADAL" clId="{B6E64475-77AE-4554-B484-FC6E0E66019C}" dt="2021-01-05T03:24:24.154" v="95" actId="14100"/>
          <ac:spMkLst>
            <pc:docMk/>
            <pc:sldMk cId="2504075605" sldId="691"/>
            <ac:spMk id="7" creationId="{C207699D-5ADE-4E11-A453-2A730AB66F39}"/>
          </ac:spMkLst>
        </pc:spChg>
        <pc:spChg chg="mod">
          <ac:chgData name="오세종" userId="730af7b6-ff05-47d1-891e-d0df27f30cd9" providerId="ADAL" clId="{B6E64475-77AE-4554-B484-FC6E0E66019C}" dt="2021-01-05T03:24:35.464" v="98" actId="14100"/>
          <ac:spMkLst>
            <pc:docMk/>
            <pc:sldMk cId="2504075605" sldId="691"/>
            <ac:spMk id="8" creationId="{C207699D-5ADE-4E11-A453-2A730AB66F39}"/>
          </ac:spMkLst>
        </pc:spChg>
      </pc:sldChg>
      <pc:sldChg chg="modSp mod">
        <pc:chgData name="오세종" userId="730af7b6-ff05-47d1-891e-d0df27f30cd9" providerId="ADAL" clId="{B6E64475-77AE-4554-B484-FC6E0E66019C}" dt="2021-01-05T03:25:24.835" v="102" actId="14100"/>
        <pc:sldMkLst>
          <pc:docMk/>
          <pc:sldMk cId="3333240631" sldId="701"/>
        </pc:sldMkLst>
        <pc:spChg chg="mod">
          <ac:chgData name="오세종" userId="730af7b6-ff05-47d1-891e-d0df27f30cd9" providerId="ADAL" clId="{B6E64475-77AE-4554-B484-FC6E0E66019C}" dt="2021-01-05T03:25:24.835" v="102" actId="14100"/>
          <ac:spMkLst>
            <pc:docMk/>
            <pc:sldMk cId="3333240631" sldId="701"/>
            <ac:spMk id="6" creationId="{C207699D-5ADE-4E11-A453-2A730AB66F39}"/>
          </ac:spMkLst>
        </pc:spChg>
      </pc:sldChg>
      <pc:sldChg chg="modSp mod">
        <pc:chgData name="오세종" userId="730af7b6-ff05-47d1-891e-d0df27f30cd9" providerId="ADAL" clId="{B6E64475-77AE-4554-B484-FC6E0E66019C}" dt="2020-12-26T07:22:55.470" v="82"/>
        <pc:sldMkLst>
          <pc:docMk/>
          <pc:sldMk cId="1879215792" sldId="704"/>
        </pc:sldMkLst>
        <pc:spChg chg="mod">
          <ac:chgData name="오세종" userId="730af7b6-ff05-47d1-891e-d0df27f30cd9" providerId="ADAL" clId="{B6E64475-77AE-4554-B484-FC6E0E66019C}" dt="2020-12-26T07:22:55.470" v="82"/>
          <ac:spMkLst>
            <pc:docMk/>
            <pc:sldMk cId="1879215792" sldId="704"/>
            <ac:spMk id="4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39FFA-0F1A-413B-9BFE-941741C2D487}" type="datetimeFigureOut">
              <a:rPr lang="ko-KR" altLang="en-US" smtClean="0"/>
              <a:pPr/>
              <a:t>2024-07-23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4E8097-7531-4C06-8889-FE1FF848364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23296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jp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4C1B5-EB92-45E6-AFCD-6AAB73579DF8}" type="datetimeFigureOut">
              <a:rPr lang="ko-KR" altLang="en-US" smtClean="0"/>
              <a:pPr/>
              <a:t>2024-07-23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1137B9-5383-4519-A69D-AA54E0B9CE3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5055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B25E60-C5C1-835E-A313-46635E2AFAB4}"/>
              </a:ext>
            </a:extLst>
          </p:cNvPr>
          <p:cNvGrpSpPr/>
          <p:nvPr userDrawn="1"/>
        </p:nvGrpSpPr>
        <p:grpSpPr>
          <a:xfrm>
            <a:off x="5220072" y="2453390"/>
            <a:ext cx="3923928" cy="2691843"/>
            <a:chOff x="4887330" y="1243497"/>
            <a:chExt cx="4211960" cy="2889435"/>
          </a:xfrm>
        </p:grpSpPr>
        <p:pic>
          <p:nvPicPr>
            <p:cNvPr id="5" name="그림 4" descr="텍스트, 포스터, 곰, 코끼리와 매머드이(가) 표시된 사진&#10;&#10;자동 생성된 설명">
              <a:extLst>
                <a:ext uri="{FF2B5EF4-FFF2-40B4-BE49-F238E27FC236}">
                  <a16:creationId xmlns:a16="http://schemas.microsoft.com/office/drawing/2014/main" id="{8261BE8E-D3BF-DB90-A4A5-22BC3141E1F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44" t="57878" r="563" b="9429"/>
            <a:stretch/>
          </p:blipFill>
          <p:spPr>
            <a:xfrm>
              <a:off x="4887330" y="1243497"/>
              <a:ext cx="4211960" cy="2889435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945B76B-23E0-35C1-62EA-DA0CA023C6D0}"/>
                </a:ext>
              </a:extLst>
            </p:cNvPr>
            <p:cNvSpPr/>
            <p:nvPr userDrawn="1"/>
          </p:nvSpPr>
          <p:spPr>
            <a:xfrm>
              <a:off x="4887330" y="2733521"/>
              <a:ext cx="720080" cy="12715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6"/>
          <p:cNvSpPr/>
          <p:nvPr userDrawn="1"/>
        </p:nvSpPr>
        <p:spPr>
          <a:xfrm>
            <a:off x="0" y="5373216"/>
            <a:ext cx="9144000" cy="148478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dirty="0"/>
          </a:p>
        </p:txBody>
      </p:sp>
      <p:pic>
        <p:nvPicPr>
          <p:cNvPr id="1028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5" y="320688"/>
            <a:ext cx="1184921" cy="19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텍스트, 포스터, 곰, 코끼리와 매머드이(가) 표시된 사진&#10;&#10;자동 생성된 설명">
            <a:extLst>
              <a:ext uri="{FF2B5EF4-FFF2-40B4-BE49-F238E27FC236}">
                <a16:creationId xmlns:a16="http://schemas.microsoft.com/office/drawing/2014/main" id="{437F9511-C25D-C3F5-79CF-2A3C57A1F1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6" t="12984" r="43573" b="74052"/>
          <a:stretch/>
        </p:blipFill>
        <p:spPr>
          <a:xfrm>
            <a:off x="453882" y="1409600"/>
            <a:ext cx="3812654" cy="1168481"/>
          </a:xfrm>
          <a:prstGeom prst="rect">
            <a:avLst/>
          </a:prstGeom>
        </p:spPr>
      </p:pic>
      <p:pic>
        <p:nvPicPr>
          <p:cNvPr id="6" name="그림 5" descr="텍스트, 포스터, 곰, 코끼리와 매머드이(가) 표시된 사진&#10;&#10;자동 생성된 설명">
            <a:extLst>
              <a:ext uri="{FF2B5EF4-FFF2-40B4-BE49-F238E27FC236}">
                <a16:creationId xmlns:a16="http://schemas.microsoft.com/office/drawing/2014/main" id="{05C675CC-52EE-3AB7-13B9-7D84BEA299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" t="24949" r="62175" b="59036"/>
          <a:stretch/>
        </p:blipFill>
        <p:spPr>
          <a:xfrm>
            <a:off x="491162" y="2558718"/>
            <a:ext cx="2137076" cy="1240594"/>
          </a:xfrm>
          <a:prstGeom prst="rect">
            <a:avLst/>
          </a:prstGeom>
        </p:spPr>
      </p:pic>
      <p:pic>
        <p:nvPicPr>
          <p:cNvPr id="7" name="그림 6" descr="텍스트, 포스터, 곰, 코끼리와 매머드이(가) 표시된 사진&#10;&#10;자동 생성된 설명">
            <a:extLst>
              <a:ext uri="{FF2B5EF4-FFF2-40B4-BE49-F238E27FC236}">
                <a16:creationId xmlns:a16="http://schemas.microsoft.com/office/drawing/2014/main" id="{3C49E24A-D4A6-0079-F6A5-A3F6A40F3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" t="40572" r="9875" b="46445"/>
          <a:stretch/>
        </p:blipFill>
        <p:spPr>
          <a:xfrm>
            <a:off x="491162" y="3863476"/>
            <a:ext cx="5376982" cy="100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12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/>
          <p:cNvSpPr txBox="1"/>
          <p:nvPr userDrawn="1"/>
        </p:nvSpPr>
        <p:spPr>
          <a:xfrm>
            <a:off x="755576" y="804903"/>
            <a:ext cx="4085697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/>
                <a:latin typeface="HY견고딕" pitchFamily="18" charset="-127"/>
                <a:ea typeface="HY견고딕" pitchFamily="18" charset="-127"/>
                <a:cs typeface="Tahoma" pitchFamily="34" charset="0"/>
              </a:rPr>
              <a:t>목차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51323"/>
            <a:ext cx="7615014" cy="4104456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+mj-lt"/>
              <a:buAutoNum type="arabicPeriod"/>
              <a:defRPr sz="20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1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44824"/>
            <a:ext cx="7704856" cy="4104456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Arial" pitchFamily="34" charset="0"/>
              <a:buChar char="•"/>
              <a:defRPr sz="20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7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FA1E3D13-12BE-52FA-CB04-6A61A0364D87}"/>
              </a:ext>
            </a:extLst>
          </p:cNvPr>
          <p:cNvSpPr txBox="1"/>
          <p:nvPr userDrawn="1"/>
        </p:nvSpPr>
        <p:spPr>
          <a:xfrm>
            <a:off x="755576" y="804903"/>
            <a:ext cx="4085697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/>
                <a:latin typeface="HY견고딕" pitchFamily="18" charset="-127"/>
                <a:ea typeface="HY견고딕" pitchFamily="18" charset="-127"/>
                <a:cs typeface="Tahoma" pitchFamily="34" charset="0"/>
              </a:rPr>
              <a:t>학습목표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 userDrawn="1"/>
        </p:nvSpPr>
        <p:spPr>
          <a:xfrm>
            <a:off x="323057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>
              <a:solidFill>
                <a:srgbClr val="FF9999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 userDrawn="1"/>
        </p:nvSpPr>
        <p:spPr bwMode="auto">
          <a:xfrm>
            <a:off x="719101" y="3412604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텍스트 개체 틀 6"/>
          <p:cNvSpPr>
            <a:spLocks noGrp="1"/>
          </p:cNvSpPr>
          <p:nvPr userDrawn="1"/>
        </p:nvSpPr>
        <p:spPr bwMode="auto">
          <a:xfrm>
            <a:off x="719101" y="2348880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19572" y="3412604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4800" b="1" baseline="0">
                <a:solidFill>
                  <a:schemeClr val="accent2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0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19572" y="2348880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5400" b="1">
                <a:solidFill>
                  <a:schemeClr val="accent2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1695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84745"/>
            <a:ext cx="684076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908051"/>
            <a:ext cx="2339752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908051"/>
            <a:ext cx="2339752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908051"/>
            <a:ext cx="2339752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908051"/>
            <a:ext cx="2339752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 hasCustomPrompt="1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Wingdings" pitchFamily="2" charset="2"/>
              <a:buChar char="n"/>
              <a:defRPr sz="2400" b="1">
                <a:latin typeface="+mn-ea"/>
                <a:ea typeface="+mn-ea"/>
              </a:defRPr>
            </a:lvl1pPr>
            <a:lvl2pPr marL="447675" indent="-180975">
              <a:lnSpc>
                <a:spcPct val="150000"/>
              </a:lnSpc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2000"/>
            </a:lvl2pPr>
            <a:lvl3pPr marL="628650" indent="-180975">
              <a:lnSpc>
                <a:spcPct val="150000"/>
              </a:lnSpc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lnSpc>
                <a:spcPct val="150000"/>
              </a:lnSpc>
              <a:spcAft>
                <a:spcPts val="300"/>
              </a:spcAft>
              <a:buSzPct val="96000"/>
              <a:defRPr sz="1600"/>
            </a:lvl4pPr>
            <a:lvl5pPr marL="990600" indent="-180975">
              <a:lnSpc>
                <a:spcPct val="150000"/>
              </a:lnSpc>
              <a:defRPr sz="16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55369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/ 68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824440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fld id="{B921D178-B3E2-41DF-B6F9-C73B8CC656FA}" type="slidenum">
              <a:rPr lang="ko-KR" altLang="en-US" sz="14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326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bg>
      <p:bgPr>
        <a:solidFill>
          <a:srgbClr val="8EB9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 userDrawn="1"/>
        </p:nvSpPr>
        <p:spPr>
          <a:xfrm>
            <a:off x="709323" y="663348"/>
            <a:ext cx="7725352" cy="5498523"/>
          </a:xfrm>
          <a:prstGeom prst="roundRect">
            <a:avLst>
              <a:gd name="adj" fmla="val 5013"/>
            </a:avLst>
          </a:prstGeom>
          <a:solidFill>
            <a:srgbClr val="F3F9FF"/>
          </a:solidFill>
          <a:ln w="539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350" dirty="0">
              <a:solidFill>
                <a:srgbClr val="FF9999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 userDrawn="1"/>
        </p:nvSpPr>
        <p:spPr bwMode="auto">
          <a:xfrm>
            <a:off x="719103" y="3412610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텍스트 개체 틀 6"/>
          <p:cNvSpPr>
            <a:spLocks noGrp="1"/>
          </p:cNvSpPr>
          <p:nvPr userDrawn="1"/>
        </p:nvSpPr>
        <p:spPr bwMode="auto">
          <a:xfrm>
            <a:off x="719103" y="2348886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19572" y="3553622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4000" b="1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0" name="텍스트 개체 틀 6"/>
          <p:cNvSpPr>
            <a:spLocks noGrp="1"/>
          </p:cNvSpPr>
          <p:nvPr>
            <p:ph type="body" sz="quarter" idx="14" hasCustomPrompt="1"/>
          </p:nvPr>
        </p:nvSpPr>
        <p:spPr>
          <a:xfrm>
            <a:off x="719572" y="2348880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5400" b="1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프로젝트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42464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23C34C3-D349-F6E7-DDEE-9D50B0EA03CB}"/>
              </a:ext>
            </a:extLst>
          </p:cNvPr>
          <p:cNvSpPr/>
          <p:nvPr userDrawn="1"/>
        </p:nvSpPr>
        <p:spPr>
          <a:xfrm>
            <a:off x="0" y="0"/>
            <a:ext cx="9144000" cy="9080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3" y="184745"/>
            <a:ext cx="6840760" cy="548680"/>
          </a:xfrm>
        </p:spPr>
        <p:txBody>
          <a:bodyPr/>
          <a:lstStyle>
            <a:lvl1pPr marL="0" indent="0" algn="l">
              <a:buClr>
                <a:srgbClr val="20432D"/>
              </a:buClr>
              <a:buFont typeface="+mj-lt"/>
              <a:buNone/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내용 개체 틀 2"/>
          <p:cNvSpPr>
            <a:spLocks noGrp="1"/>
          </p:cNvSpPr>
          <p:nvPr>
            <p:ph idx="10" hasCustomPrompt="1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257168" indent="-257168">
              <a:lnSpc>
                <a:spcPct val="150000"/>
              </a:lnSpc>
              <a:spcBef>
                <a:spcPts val="0"/>
              </a:spcBef>
              <a:buClr>
                <a:schemeClr val="accent1">
                  <a:lumMod val="75000"/>
                </a:schemeClr>
              </a:buClr>
              <a:buSzPct val="100000"/>
              <a:buFont typeface="맑은 고딕" panose="020B0503020000020004" pitchFamily="50" charset="-127"/>
              <a:buChar char="■"/>
              <a:defRPr sz="2400" b="1">
                <a:latin typeface="+mn-ea"/>
                <a:ea typeface="+mn-ea"/>
              </a:defRPr>
            </a:lvl1pPr>
            <a:lvl2pPr marL="335747" indent="-135728">
              <a:spcAft>
                <a:spcPts val="300"/>
              </a:spcAft>
              <a:buClr>
                <a:srgbClr val="0070C0"/>
              </a:buClr>
              <a:buFont typeface="Arial" panose="020B0604020202020204" pitchFamily="34" charset="0"/>
              <a:buChar char="•"/>
              <a:defRPr sz="1350"/>
            </a:lvl2pPr>
            <a:lvl3pPr marL="471476" indent="-135728">
              <a:lnSpc>
                <a:spcPct val="150000"/>
              </a:lnSpc>
              <a:spcAft>
                <a:spcPts val="225"/>
              </a:spcAft>
              <a:buClr>
                <a:srgbClr val="E84560"/>
              </a:buClr>
              <a:buFont typeface="Arial" panose="020B0604020202020204" pitchFamily="34" charset="0"/>
              <a:buChar char="•"/>
              <a:defRPr sz="2000"/>
            </a:lvl3pPr>
            <a:lvl4pPr marL="607204" indent="-135728">
              <a:lnSpc>
                <a:spcPct val="150000"/>
              </a:lnSpc>
              <a:spcAft>
                <a:spcPts val="225"/>
              </a:spcAft>
              <a:buClr>
                <a:schemeClr val="accent6">
                  <a:lumMod val="75000"/>
                </a:schemeClr>
              </a:buClr>
              <a:buSzPct val="96000"/>
              <a:buFont typeface="맑은 고딕" panose="020B0503020000020004" pitchFamily="50" charset="-127"/>
              <a:buChar char="→"/>
              <a:defRPr sz="1600"/>
            </a:lvl4pPr>
            <a:lvl5pPr marL="742931" indent="-135728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ü"/>
              <a:defRPr sz="1600"/>
            </a:lvl5pPr>
          </a:lstStyle>
          <a:p>
            <a:pPr lvl="0"/>
            <a:r>
              <a:rPr lang="ko-KR" altLang="en-US" dirty="0"/>
              <a:t> 마스터 텍스트 스타일을 편집합니다</a:t>
            </a:r>
          </a:p>
          <a:p>
            <a:pPr lvl="2"/>
            <a:r>
              <a:rPr lang="ko-KR" altLang="en-US" dirty="0"/>
              <a:t>둘째 수준</a:t>
            </a:r>
          </a:p>
          <a:p>
            <a:pPr lvl="3"/>
            <a:r>
              <a:rPr lang="ko-KR" altLang="en-US" dirty="0"/>
              <a:t> 셋째 수준</a:t>
            </a:r>
          </a:p>
          <a:p>
            <a:pPr lvl="4"/>
            <a:r>
              <a:rPr lang="ko-KR" altLang="en-US" dirty="0"/>
              <a:t> 넷째 수준</a:t>
            </a:r>
          </a:p>
          <a:p>
            <a:pPr lvl="3"/>
            <a:r>
              <a:rPr lang="ko-KR" altLang="en-US" dirty="0"/>
              <a:t> 다섯째 수준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436DD7-B90B-7196-71E2-A95A19AB7D82}"/>
              </a:ext>
            </a:extLst>
          </p:cNvPr>
          <p:cNvSpPr txBox="1"/>
          <p:nvPr userDrawn="1"/>
        </p:nvSpPr>
        <p:spPr>
          <a:xfrm>
            <a:off x="855369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/ 68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C0A79B-DB93-9CE1-520F-81AACA3926A8}"/>
              </a:ext>
            </a:extLst>
          </p:cNvPr>
          <p:cNvSpPr txBox="1"/>
          <p:nvPr userDrawn="1"/>
        </p:nvSpPr>
        <p:spPr>
          <a:xfrm>
            <a:off x="824440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fld id="{B921D178-B3E2-41DF-B6F9-C73B8CC656FA}" type="slidenum">
              <a:rPr lang="ko-KR" altLang="en-US" sz="14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7986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6"/>
          <p:cNvSpPr/>
          <p:nvPr userDrawn="1"/>
        </p:nvSpPr>
        <p:spPr>
          <a:xfrm>
            <a:off x="-1" y="6165304"/>
            <a:ext cx="9144001" cy="6926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5" name="직사각형 10"/>
          <p:cNvSpPr/>
          <p:nvPr userDrawn="1"/>
        </p:nvSpPr>
        <p:spPr>
          <a:xfrm>
            <a:off x="0" y="6092750"/>
            <a:ext cx="9144000" cy="7255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pic>
        <p:nvPicPr>
          <p:cNvPr id="12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5631234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WordArt 3"/>
          <p:cNvSpPr>
            <a:spLocks noChangeArrowheads="1" noChangeShapeType="1" noTextEdit="1"/>
          </p:cNvSpPr>
          <p:nvPr userDrawn="1"/>
        </p:nvSpPr>
        <p:spPr bwMode="gray">
          <a:xfrm>
            <a:off x="2123728" y="2492896"/>
            <a:ext cx="4724400" cy="609600"/>
          </a:xfrm>
          <a:prstGeom prst="rect">
            <a:avLst/>
          </a:prstGeom>
          <a:noFill/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>
              <a:defRPr/>
            </a:pPr>
            <a:r>
              <a:rPr lang="en-US" altLang="ko-KR" sz="5400" b="1" kern="10" cap="none" spc="0" baseline="0" dirty="0">
                <a:ln w="18415" cmpd="sng">
                  <a:noFill/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/>
                <a:latin typeface="Verdana"/>
                <a:cs typeface="+mn-cs"/>
              </a:rPr>
              <a:t>Thank You !</a:t>
            </a:r>
            <a:endParaRPr lang="ko-KR" altLang="en-US" sz="5400" b="1" kern="10" cap="none" spc="0" baseline="0" dirty="0">
              <a:ln w="18415" cmpd="sng">
                <a:noFill/>
                <a:prstDash val="solid"/>
              </a:ln>
              <a:solidFill>
                <a:schemeClr val="accent6">
                  <a:lumMod val="75000"/>
                </a:schemeClr>
              </a:solidFill>
              <a:effectLst/>
              <a:latin typeface="Verdana"/>
              <a:cs typeface="+mn-cs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3084944" y="6309320"/>
            <a:ext cx="283282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altLang="ko-KR" sz="1100" b="1" dirty="0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Copyright© 2024 Hanbit Academy, Inc.</a:t>
            </a:r>
          </a:p>
          <a:p>
            <a:pPr algn="ctr" eaLnBrk="1" hangingPunct="1">
              <a:defRPr/>
            </a:pPr>
            <a:r>
              <a:rPr lang="en-US" altLang="ko-KR" sz="1100" b="1" dirty="0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All rights reserved.</a:t>
            </a:r>
            <a:endParaRPr lang="ko-KR" altLang="ko-KR" sz="1100" b="1" dirty="0">
              <a:solidFill>
                <a:schemeClr val="bg1"/>
              </a:solidFill>
              <a:latin typeface="Adobe Kaiti Std R" panose="02020400000000000000" pitchFamily="18" charset="-128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75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0" y="274638"/>
            <a:ext cx="871296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1520" y="1600200"/>
            <a:ext cx="8712968" cy="485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86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3C4A7B72-6AE8-49C2-8F32-E8A725FD610D}" type="datetimeFigureOut">
              <a:rPr lang="ko-KR" altLang="en-US" smtClean="0"/>
              <a:pPr>
                <a:defRPr/>
              </a:pPr>
              <a:t>2024-07-23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5344"/>
            <a:ext cx="2895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81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52DD98C4-AD35-4759-9571-E1AA62A00DA9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79" r:id="rId2"/>
    <p:sldLayoutId id="2147483680" r:id="rId3"/>
    <p:sldLayoutId id="2147483690" r:id="rId4"/>
    <p:sldLayoutId id="2147483686" r:id="rId5"/>
    <p:sldLayoutId id="2147483691" r:id="rId6"/>
    <p:sldLayoutId id="2147483692" r:id="rId7"/>
    <p:sldLayoutId id="2147483688" r:id="rId8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10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제목 1"/>
          <p:cNvSpPr>
            <a:spLocks noGrp="1"/>
          </p:cNvSpPr>
          <p:nvPr>
            <p:ph type="title" idx="4294967295"/>
          </p:nvPr>
        </p:nvSpPr>
        <p:spPr>
          <a:xfrm>
            <a:off x="418840" y="5805264"/>
            <a:ext cx="8306320" cy="625958"/>
          </a:xfrm>
        </p:spPr>
        <p:txBody>
          <a:bodyPr/>
          <a:lstStyle/>
          <a:p>
            <a:pPr algn="l" eaLnBrk="1" hangingPunct="1"/>
            <a:r>
              <a:rPr lang="en-US" altLang="ko-KR" sz="3200" b="1" dirty="0">
                <a:solidFill>
                  <a:schemeClr val="bg1"/>
                </a:solidFill>
              </a:rPr>
              <a:t>CHAPTER 09. </a:t>
            </a:r>
            <a:r>
              <a:rPr lang="ko-KR" altLang="en-US" sz="3200" b="1" dirty="0">
                <a:solidFill>
                  <a:schemeClr val="bg1"/>
                </a:solidFill>
              </a:rPr>
              <a:t>유효성 검사</a:t>
            </a:r>
            <a:br>
              <a:rPr lang="en-US" altLang="ko-KR" sz="3200" b="1" dirty="0">
                <a:solidFill>
                  <a:schemeClr val="bg1"/>
                </a:solidFill>
              </a:rPr>
            </a:br>
            <a:r>
              <a:rPr lang="en-US" altLang="ko-KR" sz="2800" dirty="0">
                <a:solidFill>
                  <a:schemeClr val="bg1"/>
                </a:solidFill>
              </a:rPr>
              <a:t>: </a:t>
            </a:r>
            <a:r>
              <a:rPr lang="ko-KR" altLang="en-US" sz="2800" dirty="0" err="1">
                <a:solidFill>
                  <a:schemeClr val="bg1"/>
                </a:solidFill>
              </a:rPr>
              <a:t>북마켓</a:t>
            </a:r>
            <a:r>
              <a:rPr lang="ko-KR" altLang="en-US" sz="2800" dirty="0">
                <a:solidFill>
                  <a:schemeClr val="bg1"/>
                </a:solidFill>
              </a:rPr>
              <a:t> 도서 등록 데이터의 유효성 검사하기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92D30-DC92-4DCF-84D5-D9079301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데이터 유무 확인하기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F1D5E31-E9D2-40FB-BAA7-96ED52F4D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57" y="1052736"/>
            <a:ext cx="6598418" cy="392178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64661F3-CE3F-415A-8F9A-9A41A3AC9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3937446"/>
            <a:ext cx="4752528" cy="288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08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5B305A-8370-411A-AFC5-433607BD8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데이터 길이 확인하기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005582-5C0E-45E6-AC50-07EE87B9D34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39552" y="1196752"/>
            <a:ext cx="8208912" cy="5400600"/>
          </a:xfrm>
        </p:spPr>
        <p:txBody>
          <a:bodyPr/>
          <a:lstStyle/>
          <a:p>
            <a:r>
              <a:rPr lang="ko-KR" altLang="en-US" dirty="0"/>
              <a:t>데이터 길이 확인하기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78BFA9-EA20-4D0E-9A92-FF300B273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7" y="1916832"/>
            <a:ext cx="6624736" cy="55706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6B76F9BF-541F-C047-BE1B-C1D48B69345C}"/>
              </a:ext>
            </a:extLst>
          </p:cNvPr>
          <p:cNvGrpSpPr/>
          <p:nvPr/>
        </p:nvGrpSpPr>
        <p:grpSpPr>
          <a:xfrm>
            <a:off x="836340" y="2485700"/>
            <a:ext cx="4959796" cy="4236715"/>
            <a:chOff x="1691453" y="1800237"/>
            <a:chExt cx="5761093" cy="50577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7DA8706-BFE7-4A94-8B19-7536EBF50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91453" y="1800237"/>
              <a:ext cx="5726959" cy="1373882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090E79B9-9552-4478-AC85-D410256152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91453" y="3148600"/>
              <a:ext cx="5761093" cy="3709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3999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046E0-296F-4BD2-8182-3D8E9869E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데이터 길이 확인하기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5AAFD1-01DF-4F80-9E9C-944F8A4B7BAE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59CEF08-D098-4FD0-A60F-839E8C34AB94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D03DDC37-CF2C-45E3-902E-F21775971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9-2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92CBDFE5-D23E-447B-8050-94404B074349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폼 페이지에 입력한 데이터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(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아이디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,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비밀번호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)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값의 길이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13D00DB-D569-4F49-97BF-5DFB8E5A6BD2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E603A166-914D-4DF7-88A5-2CF355213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825786"/>
            <a:ext cx="7326750" cy="405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29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F72824-CC1A-4275-906A-FD664E52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데이터 길이 확인하기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CD2E3F-77DF-407C-B34D-3C20D6D77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02416"/>
            <a:ext cx="6752444" cy="38547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4FFDA6E-B8C5-4FF2-BA5A-F1ECDA21B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792" y="4826083"/>
            <a:ext cx="6120680" cy="158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664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B9D97F-E12D-4773-ACAB-51DE7DAF6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ko-KR" altLang="en-US" dirty="0"/>
              <a:t>숫자 여부 확인하기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A11A53-E9FF-4E64-A88E-53FBA519A2E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숫자 여부 확인하기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B25323-DA4E-4CCB-8818-6114CBA9F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820788"/>
            <a:ext cx="7315200" cy="5905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A21719A-C7B2-4C08-A0A4-FBB933B4E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411" y="2532000"/>
            <a:ext cx="5136773" cy="418232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7AE93D7-54BE-4BF4-99A1-DC5065CA13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3035374"/>
            <a:ext cx="4159399" cy="118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54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EFCD94-C47B-4069-83B9-F6A8C0759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ko-KR" altLang="en-US" dirty="0"/>
              <a:t>숫자 여부 확인하기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B85E52-BE1A-4B16-ACB8-77000407D0D9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BE14149-9FB4-4D6B-AB47-142B5447206B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A40FEEF6-A657-4B2D-B841-183344BFE36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9-3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A2859D9D-412F-4766-A41F-EEFE044C4199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폼 페이지에 입력한 비밀번호 값이 숫자인지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08065C2-95E6-4AB9-BDD4-B646C4B2E7C7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0C4F09A3-E266-43FD-8D52-5BFE30612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387" y="1647850"/>
            <a:ext cx="5301226" cy="489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514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EFCD94-C47B-4069-83B9-F6A8C0759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ko-KR" altLang="en-US" dirty="0"/>
              <a:t>숫자 여부 확인하기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B85E52-BE1A-4B16-ACB8-77000407D0D9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BE14149-9FB4-4D6B-AB47-142B5447206B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A40FEEF6-A657-4B2D-B841-183344BFE36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9-3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A2859D9D-412F-4766-A41F-EEFE044C4199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폼 페이지에 입력한 비밀번호 값이 숫자인지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08065C2-95E6-4AB9-BDD4-B646C4B2E7C7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BA6A937A-9242-4B32-8EF5-6B23BC090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962" y="1844824"/>
            <a:ext cx="6384075" cy="208662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8AF116F-B69C-434B-B009-A8F38D70A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92" y="3649189"/>
            <a:ext cx="5622059" cy="16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03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4400" dirty="0"/>
              <a:t>필터를 이용한 유효성 검사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162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1B1A0-9505-4163-AE7E-62A4B9D8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ko-KR" altLang="en-US" dirty="0"/>
              <a:t>필터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0938D3-6FE8-4253-B6B8-27B1007320E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필터</a:t>
            </a:r>
            <a:r>
              <a:rPr lang="en-US" altLang="ko-KR" dirty="0"/>
              <a:t>(Filter)</a:t>
            </a:r>
          </a:p>
          <a:p>
            <a:pPr lvl="2"/>
            <a:r>
              <a:rPr lang="ko-KR" altLang="en-US" dirty="0"/>
              <a:t>외부 입력의 유효성을 검사하는 데 사용</a:t>
            </a:r>
            <a:endParaRPr lang="en-US" altLang="ko-KR" dirty="0"/>
          </a:p>
          <a:p>
            <a:pPr lvl="2"/>
            <a:r>
              <a:rPr lang="ko-KR" altLang="en-US" dirty="0"/>
              <a:t>필터를 이용하여 이메일 주소</a:t>
            </a:r>
            <a:r>
              <a:rPr lang="en-US" altLang="ko-KR" dirty="0"/>
              <a:t>, URL, IP </a:t>
            </a:r>
            <a:r>
              <a:rPr lang="ko-KR" altLang="en-US" dirty="0"/>
              <a:t>주소 등과 같은 데이터를 검사하고 삭제하면 데이 터 검증 작업을 더 쉽게 할 수 있음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D5E42C-6559-4FF5-9D12-C9688F23C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3351044"/>
            <a:ext cx="7362825" cy="6572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D8EA278-A0FE-4CAC-8A34-89289AFEE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4459848"/>
            <a:ext cx="4953000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5728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CA6B8-BB66-4A86-A75C-25B081304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ko-KR" altLang="en-US" dirty="0"/>
              <a:t>필터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A1765E-0514-44B0-870F-AE1FFC924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87" y="1323874"/>
            <a:ext cx="7439025" cy="25622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1408226-1A00-4C5E-92FE-EC235E5E5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27" y="3858918"/>
            <a:ext cx="7343775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193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29E6604-E772-8023-638B-6BC88E130F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유효성 검사의 개요</a:t>
            </a:r>
          </a:p>
          <a:p>
            <a:r>
              <a:rPr lang="ko-KR" altLang="en-US" dirty="0">
                <a:latin typeface="+mj-ea"/>
                <a:ea typeface="+mj-ea"/>
              </a:rPr>
              <a:t>자바스크립트를 이용한 유효성 검사</a:t>
            </a:r>
          </a:p>
          <a:p>
            <a:r>
              <a:rPr lang="ko-KR" altLang="en-US" dirty="0">
                <a:latin typeface="+mj-ea"/>
                <a:ea typeface="+mj-ea"/>
              </a:rPr>
              <a:t>필터를 이용한 유효성 검사</a:t>
            </a:r>
          </a:p>
          <a:p>
            <a:r>
              <a:rPr lang="ko-KR" altLang="en-US" dirty="0">
                <a:latin typeface="+mj-ea"/>
                <a:ea typeface="+mj-ea"/>
              </a:rPr>
              <a:t>정규 표현식을 이용한 유효성 검사</a:t>
            </a:r>
          </a:p>
          <a:p>
            <a:r>
              <a:rPr lang="en-US" altLang="ko-KR" dirty="0">
                <a:latin typeface="+mj-ea"/>
                <a:ea typeface="+mj-ea"/>
              </a:rPr>
              <a:t>[</a:t>
            </a:r>
            <a:r>
              <a:rPr lang="ko-KR" altLang="en-US" dirty="0" err="1">
                <a:latin typeface="+mj-ea"/>
                <a:ea typeface="+mj-ea"/>
              </a:rPr>
              <a:t>북마켓</a:t>
            </a:r>
            <a:r>
              <a:rPr lang="en-US" altLang="ko-KR" dirty="0">
                <a:latin typeface="+mj-ea"/>
                <a:ea typeface="+mj-ea"/>
              </a:rPr>
              <a:t>]</a:t>
            </a:r>
            <a:r>
              <a:rPr lang="ko-KR" altLang="en-US" dirty="0">
                <a:latin typeface="+mj-ea"/>
                <a:ea typeface="+mj-ea"/>
              </a:rPr>
              <a:t> 도서 등록 데이터의 유효성 검사하기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4594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39431-99AB-4E4B-AEB6-5809D8C8C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정수 여부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C9A889-9582-4A7C-87FB-6139940C2E5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정수 여부 검사하기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4CE1D9-2B16-4FC3-82FC-775C396BE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645" y="1844824"/>
            <a:ext cx="7324725" cy="5810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405A0C6F-7281-E7BC-5399-DB9718C22A8D}"/>
              </a:ext>
            </a:extLst>
          </p:cNvPr>
          <p:cNvGrpSpPr/>
          <p:nvPr/>
        </p:nvGrpSpPr>
        <p:grpSpPr>
          <a:xfrm>
            <a:off x="981644" y="2665425"/>
            <a:ext cx="7406780" cy="3499879"/>
            <a:chOff x="981644" y="2593417"/>
            <a:chExt cx="7406780" cy="3499879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80708CE8-C2AF-4E31-9854-57F30040C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6549" y="4645496"/>
              <a:ext cx="7381875" cy="1447800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A0B2D76-5F9B-47F8-8E76-CD44CA19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1644" y="2593417"/>
              <a:ext cx="7381875" cy="21907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9268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11EA7-7B4A-42B2-BA6D-5F93075E7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정수 여부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3CC22E-FA86-47AD-9165-5DDEABCFE92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2"/>
            <a:r>
              <a:rPr lang="ko-KR" altLang="en-US" dirty="0"/>
              <a:t>유효한 정수인지 확인하고 해당 값이 </a:t>
            </a:r>
            <a:r>
              <a:rPr lang="en-US" altLang="ko-KR" dirty="0"/>
              <a:t>1~12 </a:t>
            </a:r>
            <a:r>
              <a:rPr lang="ko-KR" altLang="en-US" dirty="0"/>
              <a:t>범위 내에 있는지 검사하는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4426627-46C3-4D07-AAC2-B7FC7F1B7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060848"/>
            <a:ext cx="7381875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87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EFCD94-C47B-4069-83B9-F6A8C0759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정수 여부 검사하기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B85E52-BE1A-4B16-ACB8-77000407D0D9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BE14149-9FB4-4D6B-AB47-142B5447206B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A40FEEF6-A657-4B2D-B841-183344BFE36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9-4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A2859D9D-412F-4766-A41F-EEFE044C4199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폼 페이지에 입력한 비밀번호 값이 숫자인지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08065C2-95E6-4AB9-BDD4-B646C4B2E7C7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5DC712C8-8F9F-41B9-B3BD-A4C8953B0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09" y="1860054"/>
            <a:ext cx="7417348" cy="300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68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D2D1AC-F576-4563-B2B6-4D7549D5B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정수 여부 검사하기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28AC88-C679-4A21-83CF-9857867B3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35" y="1196752"/>
            <a:ext cx="6933642" cy="52565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A849E5D-1BBD-43B1-8005-F293881D7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1052736"/>
            <a:ext cx="6344911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5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ED0C52-14A3-4D41-9DE3-3DD28E753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이메일 주소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073198-420A-4488-8E53-50E1FFD2798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이메일 주소 검사하기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9EBB13-163F-4AFD-8186-DD92C0BA2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060848"/>
            <a:ext cx="7343775" cy="6191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1043FC0-42F4-408D-BEBE-3E675E144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3077624"/>
            <a:ext cx="73818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788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F4D1F-7E6E-44FC-8E17-A0DCD0A59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이메일 주소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E57054-DC81-43E2-A33D-EF68B6774D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2"/>
            <a:r>
              <a:rPr lang="ko-KR" altLang="en-US" dirty="0"/>
              <a:t>이메일에서 </a:t>
            </a:r>
            <a:r>
              <a:rPr lang="en-US" altLang="ko-KR" dirty="0"/>
              <a:t>@ </a:t>
            </a:r>
            <a:r>
              <a:rPr lang="ko-KR" altLang="en-US" dirty="0"/>
              <a:t>앞에 </a:t>
            </a:r>
            <a:r>
              <a:rPr lang="en-US" altLang="ko-KR" dirty="0"/>
              <a:t>.(</a:t>
            </a:r>
            <a:r>
              <a:rPr lang="ko-KR" altLang="en-US" dirty="0"/>
              <a:t>점</a:t>
            </a:r>
            <a:r>
              <a:rPr lang="en-US" altLang="ko-KR" dirty="0"/>
              <a:t>)</a:t>
            </a:r>
            <a:r>
              <a:rPr lang="ko-KR" altLang="en-US" dirty="0"/>
              <a:t>을 포함하여 유효한 이메일 주소로 검사하도록 </a:t>
            </a:r>
            <a:r>
              <a:rPr lang="en-US" altLang="ko-KR" dirty="0"/>
              <a:t>FILTER _SANITIZE_EMAIL </a:t>
            </a:r>
            <a:r>
              <a:rPr lang="ko-KR" altLang="en-US" dirty="0"/>
              <a:t>필터를 사용한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24CCA50-5306-4AEF-97BE-FAADE2CF4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276872"/>
            <a:ext cx="733425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9582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EAED18-1EA3-4F82-8F0F-7F4E1ED63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이메일 주소 검사하기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0C896AD-C58C-429B-ACB7-0B8F52165963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08771A2-9A50-4343-83EE-265BE45334B7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D139A87C-32F1-40B0-A221-3BF409114E59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</a:t>
                </a:r>
                <a:r>
                  <a:rPr lang="ko-KR" altLang="en-US" sz="1400" b="1" dirty="0">
                    <a:latin typeface="Verdana" panose="020B0604030504040204" pitchFamily="34" charset="0"/>
                  </a:rPr>
                  <a:t>５</a:t>
                </a: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A6E0E603-77A2-44C7-B163-F5106FD2D1EC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폼 페이지에 입력한 이메일이 유효한지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16D15BC-BF6E-47A1-8A6C-263FA7677D39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1BD2F31-ECE9-462D-AFDE-13DCE35D888B}"/>
              </a:ext>
            </a:extLst>
          </p:cNvPr>
          <p:cNvGrpSpPr/>
          <p:nvPr/>
        </p:nvGrpSpPr>
        <p:grpSpPr>
          <a:xfrm>
            <a:off x="899592" y="1729250"/>
            <a:ext cx="6120680" cy="3427941"/>
            <a:chOff x="886767" y="2919412"/>
            <a:chExt cx="7347595" cy="457200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9A56E4CA-9B6A-4A71-B037-619F341547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9637" y="2919412"/>
              <a:ext cx="7324725" cy="101917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8FFFFC30-C00F-4EF6-91A3-15A327944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6767" y="3938587"/>
              <a:ext cx="7315200" cy="3552825"/>
            </a:xfrm>
            <a:prstGeom prst="rect">
              <a:avLst/>
            </a:prstGeom>
          </p:spPr>
        </p:pic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C9875431-49B5-4D26-8D83-8D756F74D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1840" y="4923426"/>
            <a:ext cx="5050769" cy="150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1763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AA8575-3A3F-4AD1-BAD6-984BB086E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en-US" altLang="ko-KR" dirty="0"/>
              <a:t>URL </a:t>
            </a:r>
            <a:r>
              <a:rPr lang="ko-KR" altLang="en-US" dirty="0"/>
              <a:t>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87D5CD-BEBE-40B6-9C5D-BA0E0100D0F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URL </a:t>
            </a:r>
            <a:r>
              <a:rPr lang="ko-KR" altLang="en-US" dirty="0"/>
              <a:t>검사하기</a:t>
            </a:r>
            <a:endParaRPr lang="en-US" altLang="ko-KR" dirty="0"/>
          </a:p>
          <a:p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URL</a:t>
            </a:r>
            <a:r>
              <a:rPr lang="ko-KR" altLang="en-US" dirty="0"/>
              <a:t>에 잘못된 문자가 있으면 삭제하고 유효성을 검사하는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AA6E07-C808-4BA2-BF5D-F8CBFB8D9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62" y="1844824"/>
            <a:ext cx="7381875" cy="6572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4169EB0-990A-4D61-921A-2383D39B5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3231812"/>
            <a:ext cx="6830715" cy="335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002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89582B-84BF-4DDA-A6CB-32A009303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en-US" altLang="ko-KR" dirty="0"/>
              <a:t>URL </a:t>
            </a:r>
            <a:r>
              <a:rPr lang="ko-KR" altLang="en-US" dirty="0"/>
              <a:t>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E40C71-7507-47A3-8DD7-962C5CD5E52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2"/>
            <a:r>
              <a:rPr lang="en-US" altLang="ko-KR" dirty="0"/>
              <a:t>FILTER_FLAG_QUERY_REQUIRED </a:t>
            </a:r>
            <a:r>
              <a:rPr lang="ko-KR" altLang="en-US" dirty="0"/>
              <a:t>필터를 사용하여 </a:t>
            </a:r>
            <a:r>
              <a:rPr lang="en-US" altLang="ko-KR" dirty="0"/>
              <a:t>URL</a:t>
            </a:r>
            <a:r>
              <a:rPr lang="ko-KR" altLang="en-US" dirty="0"/>
              <a:t>에 쿼리 문자열이 포함 되어 있는지 여부를 검사하는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633B501-23A2-462C-B5EC-9D20489A1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132856"/>
            <a:ext cx="7381875" cy="282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243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DBA650-16E9-4BC1-98EC-288AD9F27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en-US" altLang="ko-KR" dirty="0"/>
              <a:t>URL </a:t>
            </a:r>
            <a:r>
              <a:rPr lang="ko-KR" altLang="en-US" dirty="0"/>
              <a:t>검사하기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108EC45-27DB-4537-A603-E03F1F00ECD8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D928A47-B122-48A0-80AD-4ED6E93A0047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8448474F-B653-4343-ADED-89B0CC08E69C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</a:t>
                </a:r>
                <a:r>
                  <a:rPr lang="ko-KR" altLang="en-US" sz="1400" b="1" dirty="0">
                    <a:latin typeface="Verdana" panose="020B0604030504040204" pitchFamily="34" charset="0"/>
                  </a:rPr>
                  <a:t>６</a:t>
                </a: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8C504F12-D836-45B2-AC77-8FA13C82611B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폼 페이지에 입력한 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URL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이 유효한지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C8C989C-00FD-4F31-BCE7-ECA9DB439090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E5AC59F9-3CE3-48C9-BDF3-92BCA43DD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013" y="1683524"/>
            <a:ext cx="6566974" cy="368969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8A39A30-C2BB-47DC-9AED-6C4E03D7C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425" y="5044940"/>
            <a:ext cx="5503562" cy="162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240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6E49C3-46B8-F62E-792A-7834BA3255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유효성 검사의 개념을 이해합니다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자바스크립트를 이용한 유효성 검사 방법을 익힙니다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필터를 이용한 유효성 검사 방법을 익힙니다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정규 표현식을 이용한 유효성 검사 방법을 익힙니다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북마켓</a:t>
            </a:r>
            <a:r>
              <a:rPr lang="ko-KR" altLang="en-US" dirty="0"/>
              <a:t> 도서 등록 데이터의 유효성을 검사합니다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40205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557B9-9721-4086-B973-E980A9784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dirty="0"/>
              <a:t>IP </a:t>
            </a:r>
            <a:r>
              <a:rPr lang="ko-KR" altLang="en-US" dirty="0"/>
              <a:t>주소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46C8BD-981C-4010-B475-9868915EE5A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IP </a:t>
            </a:r>
            <a:r>
              <a:rPr lang="ko-KR" altLang="en-US" dirty="0"/>
              <a:t>주소 검사하기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2"/>
            <a:r>
              <a:rPr lang="ko-KR" altLang="en-US" dirty="0"/>
              <a:t>유효한 </a:t>
            </a:r>
            <a:r>
              <a:rPr lang="en-US" altLang="ko-KR" dirty="0"/>
              <a:t>IP </a:t>
            </a:r>
            <a:r>
              <a:rPr lang="ko-KR" altLang="en-US" dirty="0"/>
              <a:t>주소인지 여부를 검사하는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DCE0D4-58FF-44B1-B8BB-C9EEF394B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87" y="1988840"/>
            <a:ext cx="7362825" cy="6667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378E70D-3809-4A58-86E7-4AB29CC3D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595" y="3447678"/>
            <a:ext cx="736282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22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BB446A-7C8D-455D-BD84-25D9A0CD7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dirty="0"/>
              <a:t>IP </a:t>
            </a:r>
            <a:r>
              <a:rPr lang="ko-KR" altLang="en-US" dirty="0"/>
              <a:t>주소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AD0B14-3125-4D67-8028-F52A0315341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2"/>
            <a:r>
              <a:rPr lang="ko-KR" altLang="en-US" dirty="0"/>
              <a:t>유효한 </a:t>
            </a:r>
            <a:r>
              <a:rPr lang="en-US" altLang="ko-KR" dirty="0"/>
              <a:t>IP </a:t>
            </a:r>
            <a:r>
              <a:rPr lang="ko-KR" altLang="en-US" dirty="0"/>
              <a:t>주소가 </a:t>
            </a:r>
            <a:r>
              <a:rPr lang="en-US" altLang="ko-KR" dirty="0"/>
              <a:t>IPv6</a:t>
            </a:r>
            <a:r>
              <a:rPr lang="ko-KR" altLang="en-US" dirty="0"/>
              <a:t>인지 여부를 검사하는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007EDA-D3D7-4A1E-AEBF-8C14ADADD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358" y="1772816"/>
            <a:ext cx="735330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2469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48563-D5FA-4ECA-BF5A-C80206CB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dirty="0"/>
              <a:t>IP </a:t>
            </a:r>
            <a:r>
              <a:rPr lang="ko-KR" altLang="en-US" dirty="0"/>
              <a:t>주소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3641E1-C84A-4D77-8351-88C6CAA584F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2"/>
            <a:r>
              <a:rPr lang="ko-KR" altLang="en-US" dirty="0"/>
              <a:t>비공개 범위 내</a:t>
            </a:r>
            <a:r>
              <a:rPr lang="en-US" altLang="ko-KR" dirty="0"/>
              <a:t>, </a:t>
            </a:r>
            <a:r>
              <a:rPr lang="ko-KR" altLang="en-US" dirty="0"/>
              <a:t>예약된 범위 안에 있지 않도록 설정하는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B41321-2A5E-4EFE-86DE-444A3AD1C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120" y="1772816"/>
            <a:ext cx="7343775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7955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9A2AE-E481-47E7-BA36-1444C961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dirty="0"/>
              <a:t>IP </a:t>
            </a:r>
            <a:r>
              <a:rPr lang="ko-KR" altLang="en-US" dirty="0"/>
              <a:t>주소 검사하기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54E320D-BDE0-46B9-B34C-3A82E3E3A5A7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73358B3-41AE-4E6A-A706-4B1A50636304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D5B974BD-4D21-4F4F-AB84-BEAF5DD7BA02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9-7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9B11D8A4-6542-40FB-9EBE-6B0EE5CB3467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폼 페이지에 입력한 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IP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주소가 유효한지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22762DF-87A0-4751-8582-F25F4E9DE90D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62984D78-8D3A-458C-B448-A456876CB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727482"/>
            <a:ext cx="5857167" cy="326069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B27DFAB-7F44-4C58-9C7C-DFBB02EF7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8055" y="4797152"/>
            <a:ext cx="5329969" cy="179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935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4400" dirty="0"/>
              <a:t>정규 표현식을 이용한 </a:t>
            </a:r>
            <a:endParaRPr lang="en-US" altLang="ko-KR" sz="4400" dirty="0"/>
          </a:p>
          <a:p>
            <a:r>
              <a:rPr lang="ko-KR" altLang="en-US" sz="4400" dirty="0"/>
              <a:t>유효성 검사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06254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6D3229-F57A-4DFB-B565-853CCF53C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ko-KR" altLang="en-US" dirty="0"/>
              <a:t>정규 표현식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DAE4DF-B1A1-48E9-9549-3DC6DD4F1F6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정규 표현식</a:t>
            </a:r>
            <a:r>
              <a:rPr lang="en-US" altLang="ko-KR" dirty="0"/>
              <a:t>(Regular Expression)</a:t>
            </a:r>
          </a:p>
          <a:p>
            <a:pPr lvl="2"/>
            <a:r>
              <a:rPr lang="ko-KR" altLang="en-US" dirty="0"/>
              <a:t>특정한 규칙을 가진 문자열의 집합을 표현하는 데 사 용하는 형식 언어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A7BD3FD-2C80-479D-BF0A-DF5BCCF7F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780928"/>
            <a:ext cx="734377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0450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F591B-634F-4D38-B589-634D8D695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973BDD-29C1-46F9-A077-B1B0DE5583C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정규 표현식 패턴</a:t>
            </a:r>
            <a:endParaRPr lang="en-US" altLang="ko-KR" dirty="0"/>
          </a:p>
          <a:p>
            <a:pPr lvl="2"/>
            <a:r>
              <a:rPr lang="en-US" altLang="ko-KR" dirty="0"/>
              <a:t>/</a:t>
            </a:r>
            <a:r>
              <a:rPr lang="en-US" altLang="ko-KR" dirty="0" err="1"/>
              <a:t>abc</a:t>
            </a:r>
            <a:r>
              <a:rPr lang="en-US" altLang="ko-KR" dirty="0"/>
              <a:t>/</a:t>
            </a:r>
            <a:r>
              <a:rPr lang="ko-KR" altLang="en-US" dirty="0"/>
              <a:t>와 같은 단순 문자</a:t>
            </a:r>
            <a:r>
              <a:rPr lang="en-US" altLang="ko-KR" dirty="0"/>
              <a:t>, </a:t>
            </a:r>
            <a:r>
              <a:rPr lang="ko-KR" altLang="en-US" dirty="0"/>
              <a:t>또는 </a:t>
            </a:r>
            <a:r>
              <a:rPr lang="en-US" altLang="ko-KR" dirty="0"/>
              <a:t>/ab*c/</a:t>
            </a:r>
            <a:r>
              <a:rPr lang="ko-KR" altLang="en-US" dirty="0"/>
              <a:t>나 </a:t>
            </a:r>
            <a:r>
              <a:rPr lang="en-US" altLang="ko-KR" dirty="0"/>
              <a:t>/Chapter (\d+)\.\d*/</a:t>
            </a:r>
            <a:r>
              <a:rPr lang="ko-KR" altLang="en-US" dirty="0"/>
              <a:t>처럼 단순 문 자와 특수 문자를 조합하고 슬래시</a:t>
            </a:r>
            <a:r>
              <a:rPr lang="en-US" altLang="ko-KR" dirty="0"/>
              <a:t>(/)</a:t>
            </a:r>
            <a:r>
              <a:rPr lang="ko-KR" altLang="en-US" dirty="0"/>
              <a:t>로 묶은 패턴으로 구성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CEAE36-1D22-49CD-AA4B-64F3783C9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358" y="2883049"/>
            <a:ext cx="7353300" cy="6191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2D62240-D7D1-497D-8038-E5303C412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889" y="3965501"/>
            <a:ext cx="680085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644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A8A7A6-332F-421A-A3E5-C6BF16769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085B7-159E-4F4E-B866-CD90322D395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문자 클래스</a:t>
            </a:r>
            <a:endParaRPr lang="en-US" altLang="ko-KR" dirty="0"/>
          </a:p>
          <a:p>
            <a:pPr lvl="2"/>
            <a:r>
              <a:rPr lang="ko-KR" altLang="en-US" dirty="0"/>
              <a:t>대괄호</a:t>
            </a:r>
            <a:r>
              <a:rPr lang="en-US" altLang="ko-KR" dirty="0"/>
              <a:t>([ ])</a:t>
            </a:r>
            <a:r>
              <a:rPr lang="ko-KR" altLang="en-US" dirty="0"/>
              <a:t>로 둘러싸인 문자 패턴을 의미하며</a:t>
            </a:r>
            <a:r>
              <a:rPr lang="en-US" altLang="ko-KR" dirty="0"/>
              <a:t>, </a:t>
            </a:r>
            <a:r>
              <a:rPr lang="ko-KR" altLang="en-US" dirty="0"/>
              <a:t>지정된 문자 목록 중 단일 문자와 일치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1F0849-110B-44A8-BF06-FD5595EA3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924944"/>
            <a:ext cx="6120680" cy="326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912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C56211-3A51-40C0-926E-C5CBE5495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48AE18-4ABC-4201-AEDE-165E85E3417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2"/>
            <a:r>
              <a:rPr lang="ko-KR" altLang="en-US" dirty="0"/>
              <a:t>정규식과 </a:t>
            </a:r>
            <a:r>
              <a:rPr lang="en-US" altLang="ko-KR" dirty="0"/>
              <a:t>PHP</a:t>
            </a:r>
            <a:r>
              <a:rPr lang="ko-KR" altLang="en-US" dirty="0"/>
              <a:t>의 </a:t>
            </a:r>
            <a:r>
              <a:rPr lang="en-US" altLang="ko-KR" dirty="0" err="1"/>
              <a:t>preg_match</a:t>
            </a:r>
            <a:r>
              <a:rPr lang="en-US" altLang="ko-KR" dirty="0"/>
              <a:t>( ) </a:t>
            </a:r>
            <a:r>
              <a:rPr lang="ko-KR" altLang="en-US" dirty="0"/>
              <a:t>함수를 사용하여 문자열에서 패턴의 존재 여부를 찾 는 방법을 보여주는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9413EB7-C0D7-45C3-B586-A8CBD3760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132856"/>
            <a:ext cx="6552728" cy="4354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3376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41B53A-4264-46AF-8E05-6AC160360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290FB0-AA88-4E09-80EF-BAF979BA629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미리 정의된 문자 클래스 </a:t>
            </a:r>
            <a:endParaRPr lang="en-US" altLang="ko-KR" dirty="0"/>
          </a:p>
          <a:p>
            <a:pPr lvl="2"/>
            <a:r>
              <a:rPr lang="ko-KR" altLang="en-US" dirty="0"/>
              <a:t>숫자</a:t>
            </a:r>
            <a:r>
              <a:rPr lang="en-US" altLang="ko-KR" dirty="0"/>
              <a:t>, </a:t>
            </a:r>
            <a:r>
              <a:rPr lang="ko-KR" altLang="en-US" dirty="0"/>
              <a:t>문자</a:t>
            </a:r>
            <a:r>
              <a:rPr lang="en-US" altLang="ko-KR" dirty="0"/>
              <a:t>, </a:t>
            </a:r>
            <a:r>
              <a:rPr lang="ko-KR" altLang="en-US" dirty="0"/>
              <a:t>공백과 같은 일부 문자 클래스는 너무 자주 사용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D5B344-006C-4E90-AA5B-20E084ED2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5" y="2780928"/>
            <a:ext cx="733425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169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4400" dirty="0"/>
              <a:t> 유효성 검사의 개요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63580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6EC71A-E0B0-431B-9139-E4F8EB43D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E5DB35-D1F2-4A36-9B35-025D2576C15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2"/>
            <a:r>
              <a:rPr lang="ko-KR" altLang="en-US" dirty="0"/>
              <a:t>정규 표현식과 </a:t>
            </a:r>
            <a:r>
              <a:rPr lang="en-US" altLang="ko-KR" dirty="0"/>
              <a:t>PHP</a:t>
            </a:r>
            <a:r>
              <a:rPr lang="ko-KR" altLang="en-US" dirty="0"/>
              <a:t>의 </a:t>
            </a:r>
            <a:r>
              <a:rPr lang="en-US" altLang="ko-KR" dirty="0" err="1"/>
              <a:t>preg_replace</a:t>
            </a:r>
            <a:r>
              <a:rPr lang="en-US" altLang="ko-KR" dirty="0"/>
              <a:t>( ) </a:t>
            </a:r>
            <a:r>
              <a:rPr lang="ko-KR" altLang="en-US" dirty="0"/>
              <a:t>함수를 사용하여 문자열에서 공백을 찾아 하 </a:t>
            </a:r>
            <a:r>
              <a:rPr lang="ko-KR" altLang="en-US" dirty="0" err="1"/>
              <a:t>이픈</a:t>
            </a:r>
            <a:r>
              <a:rPr lang="ko-KR" altLang="en-US" dirty="0"/>
              <a:t> 문자로 바꾸는 방법을 보여주는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249F03D-94BE-4703-A215-230C06368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474455"/>
            <a:ext cx="7362825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175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82E2B-D6AF-4DA9-BB51-34718B4D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AFEE6C-448B-49AB-88E5-20BA84A141C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반복 횟수</a:t>
            </a:r>
            <a:endParaRPr lang="en-US" altLang="ko-KR" dirty="0"/>
          </a:p>
          <a:p>
            <a:pPr lvl="2"/>
            <a:r>
              <a:rPr lang="ko-KR" altLang="en-US" dirty="0"/>
              <a:t>정규 표현식의 문자 반복 횟수를 특정 패턴으로 지정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71E495-45D9-4D3D-8E83-38583FC21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825" y="2653630"/>
            <a:ext cx="661035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5419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5934C3-8D63-42FC-8918-38FECFEA8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628AF2-0EA4-4EEE-8B21-8949028912A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2"/>
            <a:r>
              <a:rPr lang="en-US" altLang="ko-KR" dirty="0"/>
              <a:t>PHP</a:t>
            </a:r>
            <a:r>
              <a:rPr lang="ko-KR" altLang="en-US" dirty="0"/>
              <a:t>의 </a:t>
            </a:r>
            <a:r>
              <a:rPr lang="en-US" altLang="ko-KR" dirty="0" err="1"/>
              <a:t>preg_split</a:t>
            </a:r>
            <a:r>
              <a:rPr lang="en-US" altLang="ko-KR" dirty="0"/>
              <a:t>( ) </a:t>
            </a:r>
            <a:r>
              <a:rPr lang="ko-KR" altLang="en-US" dirty="0"/>
              <a:t>함수를 사용하여 쉼표</a:t>
            </a:r>
            <a:r>
              <a:rPr lang="en-US" altLang="ko-KR" dirty="0"/>
              <a:t>, </a:t>
            </a:r>
            <a:r>
              <a:rPr lang="ko-KR" altLang="en-US" dirty="0"/>
              <a:t>쉼표 시퀀스</a:t>
            </a:r>
            <a:r>
              <a:rPr lang="en-US" altLang="ko-KR" dirty="0"/>
              <a:t>, </a:t>
            </a:r>
            <a:r>
              <a:rPr lang="ko-KR" altLang="en-US" dirty="0"/>
              <a:t>공백 또는 이들의 조합으로 문자열을 나눈 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B8993A-F927-47FB-830F-5813FCB30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358" y="2276872"/>
            <a:ext cx="73533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699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FBDC8-2019-41FE-8E93-697F283B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64856A-0C6D-4449-8B6C-7BAB4FE389D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위치 앵커</a:t>
            </a:r>
            <a:endParaRPr lang="en-US" altLang="ko-KR" dirty="0"/>
          </a:p>
          <a:p>
            <a:pPr lvl="2"/>
            <a:r>
              <a:rPr lang="ko-KR" altLang="en-US" dirty="0"/>
              <a:t>행</a:t>
            </a:r>
            <a:r>
              <a:rPr lang="en-US" altLang="ko-KR" dirty="0"/>
              <a:t>, </a:t>
            </a:r>
            <a:r>
              <a:rPr lang="ko-KR" altLang="en-US" dirty="0"/>
              <a:t>단어 또는 문자열의 시작이나 끝에서 특정 패턴을 일치시키기 위해 위치 앵커를 사용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F5943C3-1029-4535-94A7-24C2336F2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775" y="3225539"/>
            <a:ext cx="6648450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2492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2FF29-23A8-465D-BDAF-80DB0A0F3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5F90FB-922D-4891-B001-57866BB342A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2"/>
            <a:r>
              <a:rPr lang="en-US" altLang="ko-KR" dirty="0"/>
              <a:t>PHP </a:t>
            </a:r>
            <a:r>
              <a:rPr lang="en-US" altLang="ko-KR" dirty="0" err="1"/>
              <a:t>preg_grep</a:t>
            </a:r>
            <a:r>
              <a:rPr lang="en-US" altLang="ko-KR" dirty="0"/>
              <a:t>( ) </a:t>
            </a:r>
            <a:r>
              <a:rPr lang="ko-KR" altLang="en-US" dirty="0"/>
              <a:t>함수 사용하여 이름 배열에서 문자 </a:t>
            </a:r>
            <a:r>
              <a:rPr lang="en-US" altLang="ko-KR" dirty="0"/>
              <a:t>"J"</a:t>
            </a:r>
            <a:r>
              <a:rPr lang="ko-KR" altLang="en-US" dirty="0"/>
              <a:t>로 시작하는 이름만 표시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E217796-4FD4-4D64-A353-154E5585B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981200"/>
            <a:ext cx="737235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5261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752C74-F076-4822-BC75-1F6E5CA0A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56DE2D-6CC8-4D55-B344-21324DE4551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패턴 </a:t>
            </a:r>
            <a:r>
              <a:rPr lang="ko-KR" altLang="en-US" dirty="0" err="1"/>
              <a:t>수정자</a:t>
            </a:r>
            <a:endParaRPr lang="en-US" altLang="ko-KR" dirty="0"/>
          </a:p>
          <a:p>
            <a:pPr lvl="2"/>
            <a:r>
              <a:rPr lang="ko-KR" altLang="en-US" dirty="0"/>
              <a:t>패턴 일치가 처리되는 방식을 제어할 수 있음</a:t>
            </a:r>
            <a:endParaRPr lang="en-US" altLang="ko-KR" dirty="0"/>
          </a:p>
          <a:p>
            <a:pPr lvl="2"/>
            <a:r>
              <a:rPr lang="ko-KR" altLang="en-US" dirty="0"/>
              <a:t>패턴 수정자는 </a:t>
            </a:r>
            <a:r>
              <a:rPr lang="ko-KR" altLang="en-US" dirty="0" err="1"/>
              <a:t>정규식</a:t>
            </a:r>
            <a:r>
              <a:rPr lang="ko-KR" altLang="en-US" dirty="0"/>
              <a:t> 바로 뒤에 배치됨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E9A53F-F307-4E95-91F8-FB87CB108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595" y="3068960"/>
            <a:ext cx="7362825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7860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9A2AE-E481-47E7-BA36-1444C961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54E320D-BDE0-46B9-B34C-3A82E3E3A5A7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73358B3-41AE-4E6A-A706-4B1A50636304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D5B974BD-4D21-4F4F-AB84-BEAF5DD7BA02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9-8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9B11D8A4-6542-40FB-9EBE-6B0EE5CB3467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회원 가입 폼 페이지에 입력한 데이터 형식의 유효성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22762DF-87A0-4751-8582-F25F4E9DE90D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BDCC29FA-5C1D-40E5-85B6-12008F321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573" y="1764081"/>
            <a:ext cx="6686854" cy="468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6193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9A2AE-E481-47E7-BA36-1444C961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467DDAB-4577-494E-A210-06EA5A6D5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94" y="1797946"/>
            <a:ext cx="6124379" cy="4608512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A221D74-FCAC-2D74-5687-5C1096304FD3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406C1F5-0AF6-9760-0452-37AED5BC6DA3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F34CDA30-EF0F-238F-435D-88ABEFDAE752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9-8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1A33A82E-C60F-34A7-7B2B-EED86B328B7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회원 가입 폼 페이지에 입력한 데이터 형식의 유효성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59EB6B2-4414-908A-80EC-31DA6D759BE3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FB297E7A-9676-4271-951B-EE28C3FEB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231" y="4653136"/>
            <a:ext cx="4493490" cy="161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6310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9A2AE-E481-47E7-BA36-1444C961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정규 표현식의 패턴 유형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5EFDEDB-FF46-E959-ECBB-1F23329F878F}"/>
              </a:ext>
            </a:extLst>
          </p:cNvPr>
          <p:cNvGrpSpPr/>
          <p:nvPr/>
        </p:nvGrpSpPr>
        <p:grpSpPr>
          <a:xfrm>
            <a:off x="735014" y="1196752"/>
            <a:ext cx="7673972" cy="5476503"/>
            <a:chOff x="930475" y="1244548"/>
            <a:chExt cx="7673972" cy="53910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CB491B52-C7CC-CFB6-6A3A-A9F808994BD5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id="{FB8376ED-0EB0-4809-6829-27ED1C4C9423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9-8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A51B53D9-3DA4-C6E2-4B97-AB0DD55B4B2A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회원 가입 폼 페이지에 입력한 데이터 형식의 유효성 검사하기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8FAD556-09B9-2D13-E439-496F2D55E01E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B5AD3585-C851-498F-B600-7D10686D2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053" y="1710333"/>
            <a:ext cx="5536986" cy="488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8075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8A25AB-5E5D-511A-9173-233DB56C39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9572" y="3717032"/>
            <a:ext cx="7704856" cy="938937"/>
          </a:xfrm>
        </p:spPr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 err="1"/>
              <a:t>북마켓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도서 등록 데이터의</a:t>
            </a:r>
          </a:p>
          <a:p>
            <a:r>
              <a:rPr lang="ko-KR" altLang="en-US" dirty="0"/>
              <a:t>유효성 검사하기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94BA58-29C6-F027-2259-36B673E126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5671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ko-KR" altLang="en-US" sz="2400" dirty="0"/>
              <a:t>유효성 검사의 개요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E49C7768-F3D3-2AF0-C5D2-7E74684DC88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39552" y="1196752"/>
            <a:ext cx="8352928" cy="5400600"/>
          </a:xfrm>
        </p:spPr>
        <p:txBody>
          <a:bodyPr/>
          <a:lstStyle/>
          <a:p>
            <a:r>
              <a:rPr lang="ko-KR" altLang="en-US" dirty="0"/>
              <a:t>유효성 검사</a:t>
            </a:r>
            <a:r>
              <a:rPr lang="en-US" altLang="ko-KR" dirty="0"/>
              <a:t>(Validation)</a:t>
            </a:r>
          </a:p>
          <a:p>
            <a:pPr lvl="2"/>
            <a:r>
              <a:rPr lang="ko-KR" altLang="en-US" dirty="0"/>
              <a:t>폼 페이지에 사용자가 입력한 데이터 값이 특정 규칙에 맞는지 검증하는 것을 의미</a:t>
            </a:r>
            <a:endParaRPr lang="en-US" altLang="ko-KR" dirty="0"/>
          </a:p>
          <a:p>
            <a:pPr lvl="2"/>
            <a:r>
              <a:rPr lang="ko-KR" altLang="en-US" dirty="0"/>
              <a:t>사용자가 실수로 유효하지 않은 데이터 값을 입력하면 부적합하다고 판단하고 다시 폼 페이지로 되돌려 사용자에게 오류가 있음을 알림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01EB0AD-DE0F-4258-BF00-082613915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3356992"/>
            <a:ext cx="7372350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712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77820EAE-C6A8-DA55-B395-084562865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08911" cy="548680"/>
          </a:xfrm>
        </p:spPr>
        <p:txBody>
          <a:bodyPr/>
          <a:lstStyle/>
          <a:p>
            <a:r>
              <a:rPr lang="en-US" altLang="ko-KR" dirty="0"/>
              <a:t>06. [</a:t>
            </a:r>
            <a:r>
              <a:rPr lang="ko-KR" altLang="en-US" dirty="0" err="1"/>
              <a:t>북마켓</a:t>
            </a:r>
            <a:r>
              <a:rPr lang="en-US" altLang="ko-KR" dirty="0"/>
              <a:t>] </a:t>
            </a:r>
            <a:r>
              <a:rPr lang="ko-KR" altLang="en-US" dirty="0"/>
              <a:t>도서 등록 데이터의 유효성 검사하기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5D6C1F1-CC12-418E-94D6-982C8F158725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340768"/>
            <a:ext cx="7344816" cy="5151418"/>
          </a:xfrm>
        </p:spPr>
      </p:pic>
    </p:spTree>
    <p:extLst>
      <p:ext uri="{BB962C8B-B14F-4D97-AF65-F5344CB8AC3E}">
        <p14:creationId xmlns:p14="http://schemas.microsoft.com/office/powerpoint/2010/main" val="16566893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9A48C6-D8F1-44BB-9538-50DB1B13B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08911" cy="548680"/>
          </a:xfrm>
        </p:spPr>
        <p:txBody>
          <a:bodyPr/>
          <a:lstStyle/>
          <a:p>
            <a:r>
              <a:rPr lang="en-US" altLang="ko-KR" dirty="0"/>
              <a:t>06. [</a:t>
            </a:r>
            <a:r>
              <a:rPr lang="ko-KR" altLang="en-US" dirty="0" err="1"/>
              <a:t>북마켓</a:t>
            </a:r>
            <a:r>
              <a:rPr lang="en-US" altLang="ko-KR" dirty="0"/>
              <a:t>] </a:t>
            </a:r>
            <a:r>
              <a:rPr lang="ko-KR" altLang="en-US" dirty="0"/>
              <a:t>도서 등록 데이터의 유효성 검사하기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15E6AA-8F98-4DFF-9914-63882DBC9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196752"/>
            <a:ext cx="5544616" cy="320060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753F691-D539-491F-B593-09D9396CC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39" y="3789039"/>
            <a:ext cx="5616623" cy="285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284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CBE8D-9DC7-421E-A5DC-14E52D7CB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136903" cy="548680"/>
          </a:xfrm>
        </p:spPr>
        <p:txBody>
          <a:bodyPr/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9-9 </a:t>
            </a:r>
            <a:r>
              <a:rPr lang="ko-KR" altLang="en-US" sz="2000" dirty="0"/>
              <a:t>도서 등록 페이지의 클라이언트 측 유효성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5E996E-995D-490A-A4F0-8A4C5D77600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자바스크립트 관리 폴더 만들기</a:t>
            </a:r>
            <a:endParaRPr lang="en-US" altLang="ko-KR" dirty="0"/>
          </a:p>
          <a:p>
            <a:pPr lvl="1"/>
            <a:r>
              <a:rPr lang="en-US" altLang="ko-KR" sz="1600" dirty="0"/>
              <a:t>[</a:t>
            </a:r>
            <a:r>
              <a:rPr lang="en-US" altLang="ko-KR" sz="1600" dirty="0" err="1"/>
              <a:t>BookMarket</a:t>
            </a:r>
            <a:r>
              <a:rPr lang="en-US" altLang="ko-KR" sz="1600" dirty="0"/>
              <a:t>/resources] </a:t>
            </a:r>
            <a:r>
              <a:rPr lang="ko-KR" altLang="en-US" sz="1600" dirty="0"/>
              <a:t>폴더에 자바스크립트 파일을 관리하는 </a:t>
            </a:r>
            <a:r>
              <a:rPr lang="en-US" altLang="ko-KR" sz="1600" dirty="0"/>
              <a:t>[</a:t>
            </a:r>
            <a:r>
              <a:rPr lang="en-US" altLang="ko-KR" sz="1600" dirty="0" err="1"/>
              <a:t>js</a:t>
            </a:r>
            <a:r>
              <a:rPr lang="en-US" altLang="ko-KR" sz="1600" dirty="0"/>
              <a:t>] </a:t>
            </a:r>
            <a:r>
              <a:rPr lang="ko-KR" altLang="en-US" sz="1600" dirty="0"/>
              <a:t>폴더를 만들고 이 폴더에 ‘</a:t>
            </a:r>
            <a:r>
              <a:rPr lang="en-US" altLang="ko-KR" sz="1600" dirty="0"/>
              <a:t>validation.js’ </a:t>
            </a:r>
            <a:r>
              <a:rPr lang="ko-KR" altLang="en-US" sz="1600" dirty="0"/>
              <a:t>파일을 생성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A902FAA-F174-4534-BA02-159116BBA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564904"/>
            <a:ext cx="2552700" cy="1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301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928605-A94B-4F1C-B70C-A8CB314EF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08911" cy="548680"/>
          </a:xfrm>
        </p:spPr>
        <p:txBody>
          <a:bodyPr/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9-9 </a:t>
            </a:r>
            <a:r>
              <a:rPr lang="ko-KR" altLang="en-US" sz="2000" dirty="0"/>
              <a:t>도서 등록 페이지의 클라이언트 측 유효성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9BD5D4-05E9-48CE-88A1-8BEAFB6626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유효성 검사를 위한 </a:t>
            </a:r>
            <a:r>
              <a:rPr lang="ko-KR" altLang="en-US" dirty="0" err="1"/>
              <a:t>핸들러</a:t>
            </a:r>
            <a:r>
              <a:rPr lang="ko-KR" altLang="en-US" dirty="0"/>
              <a:t> 함수 작성하기</a:t>
            </a:r>
            <a:endParaRPr lang="en-US" altLang="ko-KR" dirty="0"/>
          </a:p>
          <a:p>
            <a:pPr lvl="1"/>
            <a:r>
              <a:rPr lang="en-US" altLang="ko-KR" sz="1600" dirty="0"/>
              <a:t>‘validation.js’ </a:t>
            </a:r>
            <a:r>
              <a:rPr lang="ko-KR" altLang="en-US" sz="1600" dirty="0"/>
              <a:t>파일에 다음과 같이 작성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2EE15E-0935-40F9-A2AF-913668F57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825" y="2060848"/>
            <a:ext cx="7956376" cy="316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0681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62CA0-243E-448E-9F0D-D5DC359A6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80919" cy="548680"/>
          </a:xfrm>
        </p:spPr>
        <p:txBody>
          <a:bodyPr/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9-9 </a:t>
            </a:r>
            <a:r>
              <a:rPr lang="ko-KR" altLang="en-US" sz="2000" dirty="0"/>
              <a:t>도서 등록 페이지의 클라이언트 측 유효성 검사하기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EA1AFF-8644-4F18-8316-C45894BD4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908720"/>
            <a:ext cx="4752528" cy="587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0738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62CA0-243E-448E-9F0D-D5DC359A6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80919" cy="548680"/>
          </a:xfrm>
        </p:spPr>
        <p:txBody>
          <a:bodyPr/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9-9 </a:t>
            </a:r>
            <a:r>
              <a:rPr lang="ko-KR" altLang="en-US" sz="2000" dirty="0"/>
              <a:t>도서 등록 페이지의 클라이언트 측 유효성 검사하기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4B44A6D-3126-E088-0FFE-32F08CAB8BC4}"/>
              </a:ext>
            </a:extLst>
          </p:cNvPr>
          <p:cNvGrpSpPr/>
          <p:nvPr/>
        </p:nvGrpSpPr>
        <p:grpSpPr>
          <a:xfrm>
            <a:off x="2303748" y="901105"/>
            <a:ext cx="4536504" cy="5944716"/>
            <a:chOff x="3120961" y="1032362"/>
            <a:chExt cx="4403367" cy="582107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614EFC0-F00D-4F21-9B41-D0C1355EE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40718" y="1032362"/>
              <a:ext cx="4383610" cy="673141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C80CC17-963C-4643-8CF4-95AC09694E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20961" y="1705503"/>
              <a:ext cx="4403367" cy="5147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622508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2466B-1403-48C7-AB9F-5BB6BAF2B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08911" cy="548680"/>
          </a:xfrm>
        </p:spPr>
        <p:txBody>
          <a:bodyPr/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9-9 </a:t>
            </a:r>
            <a:r>
              <a:rPr lang="ko-KR" altLang="en-US" sz="2000" dirty="0"/>
              <a:t>도서 등록 페이지의 클라이언트 측 유효성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3F5361-7698-4328-BE14-F6F70F0A7C2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도서 등록 페이지 수정하기</a:t>
            </a:r>
            <a:endParaRPr lang="en-US" altLang="ko-KR" dirty="0"/>
          </a:p>
          <a:p>
            <a:pPr lvl="1"/>
            <a:r>
              <a:rPr lang="en-US" altLang="ko-KR" sz="1600" dirty="0"/>
              <a:t> ‘</a:t>
            </a:r>
            <a:r>
              <a:rPr lang="en-US" altLang="ko-KR" sz="1600" dirty="0" err="1"/>
              <a:t>addBook.php</a:t>
            </a:r>
            <a:r>
              <a:rPr lang="en-US" altLang="ko-KR" sz="1600" dirty="0"/>
              <a:t>’ </a:t>
            </a:r>
            <a:r>
              <a:rPr lang="ko-KR" altLang="en-US" sz="1600" dirty="0"/>
              <a:t>파일을 다음과 같이 수정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B05CD94-89F2-4CB2-835B-04C26A547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132855"/>
            <a:ext cx="5112568" cy="461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567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E45825-8006-4535-B501-7605F37EE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136903" cy="548680"/>
          </a:xfrm>
        </p:spPr>
        <p:txBody>
          <a:bodyPr/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9-9 </a:t>
            </a:r>
            <a:r>
              <a:rPr lang="ko-KR" altLang="en-US" sz="2000" dirty="0"/>
              <a:t>도서 등록 페이지의 클라이언트 측 유효성 검사하기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9885AC-0435-4E31-97FE-3D0A885DD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86" y="1752142"/>
            <a:ext cx="7157827" cy="335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1322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E45825-8006-4535-B501-7605F37EE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136903" cy="548680"/>
          </a:xfrm>
        </p:spPr>
        <p:txBody>
          <a:bodyPr/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9-9 </a:t>
            </a:r>
            <a:r>
              <a:rPr lang="ko-KR" altLang="en-US" sz="2000" dirty="0"/>
              <a:t>도서 등록 페이지의 클라이언트 측 유효성 검사하기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D38FEF8-911F-4FF0-B6F2-8E9847F35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947971"/>
            <a:ext cx="5472608" cy="586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8554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4056956-5971-47CB-9509-6A165FCD8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2016224"/>
            <a:ext cx="5243484" cy="479715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3E09667-B1D1-4C59-BD7B-FB81C8AE4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064895" cy="54868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9-10 </a:t>
            </a:r>
            <a:r>
              <a:rPr lang="ko-KR" altLang="en-US" dirty="0"/>
              <a:t>도서 등록 페이지의 서버 측 유효성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C9ACB1-7E77-456A-A0D1-78E9C0A764D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오류 메시지 출력 페이지 작성하기</a:t>
            </a:r>
            <a:r>
              <a:rPr lang="en-US" altLang="ko-KR" dirty="0"/>
              <a:t>:</a:t>
            </a:r>
          </a:p>
          <a:p>
            <a:pPr lvl="1"/>
            <a:r>
              <a:rPr lang="en-US" altLang="ko-KR" sz="1600" dirty="0"/>
              <a:t> ‘</a:t>
            </a:r>
            <a:r>
              <a:rPr lang="en-US" altLang="ko-KR" sz="1600" dirty="0" err="1"/>
              <a:t>addBook_Error.php</a:t>
            </a:r>
            <a:r>
              <a:rPr lang="en-US" altLang="ko-KR" sz="1600" dirty="0"/>
              <a:t>’ </a:t>
            </a:r>
            <a:r>
              <a:rPr lang="ko-KR" altLang="en-US" sz="1600" dirty="0"/>
              <a:t>파일을 생성하고 유효성 검사로 오류를 출력할 수 있도록 다음과 같이 작성</a:t>
            </a:r>
          </a:p>
        </p:txBody>
      </p:sp>
    </p:spTree>
    <p:extLst>
      <p:ext uri="{BB962C8B-B14F-4D97-AF65-F5344CB8AC3E}">
        <p14:creationId xmlns:p14="http://schemas.microsoft.com/office/powerpoint/2010/main" val="3337778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719572" y="3570184"/>
            <a:ext cx="7704856" cy="938937"/>
          </a:xfrm>
        </p:spPr>
        <p:txBody>
          <a:bodyPr/>
          <a:lstStyle/>
          <a:p>
            <a:r>
              <a:rPr lang="ko-KR" altLang="en-US" sz="4400" dirty="0"/>
              <a:t>자바스크립트를 이용한 </a:t>
            </a:r>
            <a:endParaRPr lang="en-US" altLang="ko-KR" sz="4400" dirty="0"/>
          </a:p>
          <a:p>
            <a:r>
              <a:rPr lang="ko-KR" altLang="en-US" sz="4400" dirty="0"/>
              <a:t>유효성 검사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53320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F51E4C-9FF9-42F5-8797-F30ED34F4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08911" cy="54868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9-10 </a:t>
            </a:r>
            <a:r>
              <a:rPr lang="ko-KR" altLang="en-US" dirty="0"/>
              <a:t>도서 등록 페이지의 서버 측 유효성 검사하기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70BF55-2AB6-4BC5-9BA3-5186B741D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773" y="981484"/>
            <a:ext cx="4372453" cy="583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250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F51E4C-9FF9-42F5-8797-F30ED34F4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08911" cy="54868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9-10 </a:t>
            </a:r>
            <a:r>
              <a:rPr lang="ko-KR" altLang="en-US" dirty="0"/>
              <a:t>도서 등록 페이지의 서버 측 유효성 검사하기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8F4385A-EDD5-44D4-B86E-7FA5226A3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939266"/>
            <a:ext cx="4320480" cy="580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6242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46B3F-105D-4C3E-9AE2-0005FC2DD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136903" cy="54868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9-10 </a:t>
            </a:r>
            <a:r>
              <a:rPr lang="ko-KR" altLang="en-US" dirty="0"/>
              <a:t>도서 등록 페이지의 서버 측 유효성 검사하기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5EBE1B-180C-42BB-834A-B8A8958B5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731" y="1052736"/>
            <a:ext cx="4844543" cy="556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1218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7DA64-F476-47DF-8642-B34C5F0AF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136903" cy="54868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9-10 </a:t>
            </a:r>
            <a:r>
              <a:rPr lang="ko-KR" altLang="en-US" dirty="0"/>
              <a:t>도서 등록 페이지의 서버 측 유효성 검사하기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AD8F87-1182-4B60-B612-10A121EC0FA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유효성 검사 작성하기</a:t>
            </a:r>
            <a:endParaRPr lang="en-US" altLang="ko-KR" dirty="0"/>
          </a:p>
          <a:p>
            <a:pPr lvl="1"/>
            <a:r>
              <a:rPr lang="en-US" altLang="ko-KR" sz="1600" dirty="0"/>
              <a:t>‘</a:t>
            </a:r>
            <a:r>
              <a:rPr lang="en-US" altLang="ko-KR" sz="1600" dirty="0" err="1"/>
              <a:t>processAddBook.php</a:t>
            </a:r>
            <a:r>
              <a:rPr lang="en-US" altLang="ko-KR" sz="1600" dirty="0"/>
              <a:t>’ </a:t>
            </a:r>
            <a:r>
              <a:rPr lang="ko-KR" altLang="en-US" sz="1600" dirty="0"/>
              <a:t>파일에 다음과 같이 추가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E79195F-494F-404C-9095-A482F5A52D1A}"/>
              </a:ext>
            </a:extLst>
          </p:cNvPr>
          <p:cNvGrpSpPr/>
          <p:nvPr/>
        </p:nvGrpSpPr>
        <p:grpSpPr>
          <a:xfrm>
            <a:off x="1934679" y="2158534"/>
            <a:ext cx="5418657" cy="4546347"/>
            <a:chOff x="2536508" y="2126908"/>
            <a:chExt cx="5781993" cy="519052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5CFC5EE-7EB8-41B5-9A49-4355A921F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36508" y="2126908"/>
              <a:ext cx="5781993" cy="1020008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40F2C36-3357-428B-B175-16F49B641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777" y="3146917"/>
              <a:ext cx="5760640" cy="41705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09981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C3D77-1DD9-4232-8583-00EBAA61F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064895" cy="54868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9-10 </a:t>
            </a:r>
            <a:r>
              <a:rPr lang="ko-KR" altLang="en-US" dirty="0"/>
              <a:t>도서 등록 페이지의 서버 측 유효성 검사하기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CFD0D41-C886-4F26-AA34-FEFE2E7A4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563" y="1556792"/>
            <a:ext cx="6232873" cy="394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20858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C3D77-1DD9-4232-8583-00EBAA61F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064895" cy="54868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9-10 </a:t>
            </a:r>
            <a:r>
              <a:rPr lang="ko-KR" altLang="en-US" dirty="0"/>
              <a:t>도서 등록 페이지의 서버 측 유효성 검사하기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25FAD92-BF7C-4340-BBE6-43F746F88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937208"/>
            <a:ext cx="4536504" cy="587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63442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6C77EF-FDB2-4D57-8765-29C0BAB42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80919" cy="54868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9-10 </a:t>
            </a:r>
            <a:r>
              <a:rPr lang="ko-KR" altLang="en-US" dirty="0"/>
              <a:t>도서 등록 페이지의 서버 측 유효성 검사하기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B25187-94F3-4158-A5C8-E1DF00F87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908720"/>
            <a:ext cx="4608512" cy="592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90355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6C77EF-FDB2-4D57-8765-29C0BAB42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84745"/>
            <a:ext cx="8280919" cy="54868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9-10 </a:t>
            </a:r>
            <a:r>
              <a:rPr lang="ko-KR" altLang="en-US" dirty="0"/>
              <a:t>도서 등록 페이지의 서버 측 유효성 검사하기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88CC82A-3277-48A0-898F-FD7CB7FE6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929291"/>
            <a:ext cx="4608512" cy="592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1493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5285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ko-KR" altLang="en-US" dirty="0" err="1"/>
              <a:t>핸들러</a:t>
            </a:r>
            <a:r>
              <a:rPr lang="ko-KR" altLang="en-US" dirty="0"/>
              <a:t> 함수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E49C7768-F3D3-2AF0-C5D2-7E74684DC88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/>
              <a:t>핸들러</a:t>
            </a:r>
            <a:r>
              <a:rPr lang="ko-KR" altLang="en-US" dirty="0"/>
              <a:t> 함수</a:t>
            </a:r>
            <a:endParaRPr lang="en-US" altLang="ko-KR" dirty="0"/>
          </a:p>
          <a:p>
            <a:pPr lvl="2"/>
            <a:r>
              <a:rPr lang="ko-KR" altLang="en-US" dirty="0"/>
              <a:t>사용자가 폼 페이지에 입력한 데이터 값이 특정 규칙에 맞는지 검사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BDB2C88-D00F-46D6-826D-14AAFCCCC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33" y="2468302"/>
            <a:ext cx="737235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76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2428B8-29E2-40F6-8811-B6E2C9F43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데이터 유무 확인하기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C91781-5FDF-4198-9ABB-A816EF5D2F6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데이터 유무 확인하기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29EE6A-2696-4C9B-96F2-11CEB8C3F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112" y="1916832"/>
            <a:ext cx="7343775" cy="695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309DE53-376D-4ED0-80AF-DB642D779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786" y="2612157"/>
            <a:ext cx="6124922" cy="379237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7E1311D-C8E3-4F95-A38F-D52BC9404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7824" y="5373216"/>
            <a:ext cx="5384948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716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ko-KR" altLang="en-US" dirty="0"/>
              <a:t>데이터 유무 확인하기 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9-1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폼 페이지에 입력한 데이터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(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아이디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,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비밀번호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)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값의 유무 검사하기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4F28AF7F-2987-40C2-85CE-6DC2BD2F2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061" y="1683155"/>
            <a:ext cx="5133131" cy="3942561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50CCFA6B-AB05-4121-92C4-A171F73AF707}"/>
              </a:ext>
            </a:extLst>
          </p:cNvPr>
          <p:cNvGrpSpPr/>
          <p:nvPr/>
        </p:nvGrpSpPr>
        <p:grpSpPr>
          <a:xfrm>
            <a:off x="3903365" y="4797152"/>
            <a:ext cx="5133131" cy="1711716"/>
            <a:chOff x="895350" y="2676525"/>
            <a:chExt cx="7343775" cy="250586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C79A879-D7FE-4909-9FCF-BD518B7AE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4875" y="2676525"/>
              <a:ext cx="7334250" cy="1504950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4344DFD2-008F-4F71-8A0D-50CDE8940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5350" y="4115589"/>
              <a:ext cx="7305675" cy="1066800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780458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14379</TotalTime>
  <Words>1090</Words>
  <Application>Microsoft Office PowerPoint</Application>
  <PresentationFormat>화면 슬라이드 쇼(4:3)</PresentationFormat>
  <Paragraphs>161</Paragraphs>
  <Slides>68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68</vt:i4>
      </vt:variant>
    </vt:vector>
  </HeadingPairs>
  <TitlesOfParts>
    <vt:vector size="75" baseType="lpstr">
      <vt:lpstr>Adobe Kaiti Std R</vt:lpstr>
      <vt:lpstr>HY견고딕</vt:lpstr>
      <vt:lpstr>맑은 고딕</vt:lpstr>
      <vt:lpstr>Arial</vt:lpstr>
      <vt:lpstr>Verdana</vt:lpstr>
      <vt:lpstr>Wingdings</vt:lpstr>
      <vt:lpstr>Office 테마</vt:lpstr>
      <vt:lpstr>CHAPTER 09. 유효성 검사 : 북마켓 도서 등록 데이터의 유효성 검사하기</vt:lpstr>
      <vt:lpstr>PowerPoint 프레젠테이션</vt:lpstr>
      <vt:lpstr>PowerPoint 프레젠테이션</vt:lpstr>
      <vt:lpstr>PowerPoint 프레젠테이션</vt:lpstr>
      <vt:lpstr>01. 유효성 검사의 개요</vt:lpstr>
      <vt:lpstr>PowerPoint 프레젠테이션</vt:lpstr>
      <vt:lpstr>01. 핸들러 함수</vt:lpstr>
      <vt:lpstr>02. 데이터 유무 확인하기 </vt:lpstr>
      <vt:lpstr>02. 데이터 유무 확인하기 </vt:lpstr>
      <vt:lpstr>02. 데이터 유무 확인하기 </vt:lpstr>
      <vt:lpstr>03. 데이터 길이 확인하기</vt:lpstr>
      <vt:lpstr>03. 데이터 길이 확인하기</vt:lpstr>
      <vt:lpstr>03. 데이터 길이 확인하기</vt:lpstr>
      <vt:lpstr>04. 숫자 여부 확인하기</vt:lpstr>
      <vt:lpstr>04. 숫자 여부 확인하기</vt:lpstr>
      <vt:lpstr>04. 숫자 여부 확인하기</vt:lpstr>
      <vt:lpstr>PowerPoint 프레젠테이션</vt:lpstr>
      <vt:lpstr>01. 필터</vt:lpstr>
      <vt:lpstr>01. 필터</vt:lpstr>
      <vt:lpstr>02. 정수 여부 검사하기</vt:lpstr>
      <vt:lpstr>02. 정수 여부 검사하기</vt:lpstr>
      <vt:lpstr>02. 정수 여부 검사하기</vt:lpstr>
      <vt:lpstr>02. 정수 여부 검사하기</vt:lpstr>
      <vt:lpstr>03. 이메일 주소 검사하기</vt:lpstr>
      <vt:lpstr>03. 이메일 주소 검사하기</vt:lpstr>
      <vt:lpstr>03. 이메일 주소 검사하기</vt:lpstr>
      <vt:lpstr>04. URL 검사하기</vt:lpstr>
      <vt:lpstr>04. URL 검사하기</vt:lpstr>
      <vt:lpstr>04. URL 검사하기</vt:lpstr>
      <vt:lpstr>05. IP 주소 검사하기</vt:lpstr>
      <vt:lpstr>05. IP 주소 검사하기</vt:lpstr>
      <vt:lpstr>05. IP 주소 검사하기</vt:lpstr>
      <vt:lpstr>05. IP 주소 검사하기</vt:lpstr>
      <vt:lpstr>PowerPoint 프레젠테이션</vt:lpstr>
      <vt:lpstr>01. 정규 표현식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02. 정규 표현식의 패턴 유형</vt:lpstr>
      <vt:lpstr>PowerPoint 프레젠테이션</vt:lpstr>
      <vt:lpstr>06. [북마켓] 도서 등록 데이터의 유효성 검사하기</vt:lpstr>
      <vt:lpstr>06. [북마켓] 도서 등록 데이터의 유효성 검사하기</vt:lpstr>
      <vt:lpstr>예제 9-9 도서 등록 페이지의 클라이언트 측 유효성 검사하기</vt:lpstr>
      <vt:lpstr>예제 9-9 도서 등록 페이지의 클라이언트 측 유효성 검사하기</vt:lpstr>
      <vt:lpstr>예제 9-9 도서 등록 페이지의 클라이언트 측 유효성 검사하기</vt:lpstr>
      <vt:lpstr>예제 9-9 도서 등록 페이지의 클라이언트 측 유효성 검사하기</vt:lpstr>
      <vt:lpstr>예제 9-9 도서 등록 페이지의 클라이언트 측 유효성 검사하기</vt:lpstr>
      <vt:lpstr>예제 9-9 도서 등록 페이지의 클라이언트 측 유효성 검사하기</vt:lpstr>
      <vt:lpstr>예제 9-9 도서 등록 페이지의 클라이언트 측 유효성 검사하기</vt:lpstr>
      <vt:lpstr>예제 9-10 도서 등록 페이지의 서버 측 유효성 검사하기</vt:lpstr>
      <vt:lpstr>예제 9-10 도서 등록 페이지의 서버 측 유효성 검사하기</vt:lpstr>
      <vt:lpstr>예제 9-10 도서 등록 페이지의 서버 측 유효성 검사하기</vt:lpstr>
      <vt:lpstr>예제 9-10 도서 등록 페이지의 서버 측 유효성 검사하기</vt:lpstr>
      <vt:lpstr>예제 9-10 도서 등록 페이지의 서버 측 유효성 검사하기</vt:lpstr>
      <vt:lpstr>예제 9-10 도서 등록 페이지의 서버 측 유효성 검사하기</vt:lpstr>
      <vt:lpstr>예제 9-10 도서 등록 페이지의 서버 측 유효성 검사하기</vt:lpstr>
      <vt:lpstr>예제 9-10 도서 등록 페이지의 서버 측 유효성 검사하기</vt:lpstr>
      <vt:lpstr>예제 9-10 도서 등록 페이지의 서버 측 유효성 검사하기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오세종; 신현석</dc:creator>
  <cp:lastModifiedBy>SUNGMU KIM</cp:lastModifiedBy>
  <cp:revision>1025</cp:revision>
  <dcterms:created xsi:type="dcterms:W3CDTF">2012-07-11T10:23:22Z</dcterms:created>
  <dcterms:modified xsi:type="dcterms:W3CDTF">2024-07-23T00:38:55Z</dcterms:modified>
</cp:coreProperties>
</file>